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4"/>
  </p:notesMasterIdLst>
  <p:handoutMasterIdLst>
    <p:handoutMasterId r:id="rId25"/>
  </p:handoutMasterIdLst>
  <p:sldIdLst>
    <p:sldId id="256" r:id="rId4"/>
    <p:sldId id="263" r:id="rId5"/>
    <p:sldId id="325" r:id="rId6"/>
    <p:sldId id="274" r:id="rId7"/>
    <p:sldId id="326" r:id="rId8"/>
    <p:sldId id="330" r:id="rId9"/>
    <p:sldId id="328" r:id="rId10"/>
    <p:sldId id="329" r:id="rId11"/>
    <p:sldId id="327" r:id="rId12"/>
    <p:sldId id="331" r:id="rId13"/>
    <p:sldId id="266" r:id="rId14"/>
    <p:sldId id="332" r:id="rId15"/>
    <p:sldId id="279" r:id="rId16"/>
    <p:sldId id="278" r:id="rId17"/>
    <p:sldId id="334" r:id="rId18"/>
    <p:sldId id="311" r:id="rId19"/>
    <p:sldId id="281" r:id="rId20"/>
    <p:sldId id="307" r:id="rId21"/>
    <p:sldId id="313" r:id="rId22"/>
    <p:sldId id="30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C9EBC-52A5-451C-B881-71B722604F65}" v="131" dt="2024-11-06T14:42:15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3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Andres Luis Gonzalez" userId="9bfb70d5-126d-4793-8f2c-effcd62a7b5e" providerId="ADAL" clId="{E60A8FD9-79F5-434B-A2F0-35C13CA79F08}"/>
    <pc:docChg chg="undo custSel addSld delSld modSld">
      <pc:chgData name="Javier Andres Luis Gonzalez" userId="9bfb70d5-126d-4793-8f2c-effcd62a7b5e" providerId="ADAL" clId="{E60A8FD9-79F5-434B-A2F0-35C13CA79F08}" dt="2024-10-30T17:21:33.633" v="117" actId="478"/>
      <pc:docMkLst>
        <pc:docMk/>
      </pc:docMkLst>
      <pc:sldChg chg="addSp delSp modSp mod">
        <pc:chgData name="Javier Andres Luis Gonzalez" userId="9bfb70d5-126d-4793-8f2c-effcd62a7b5e" providerId="ADAL" clId="{E60A8FD9-79F5-434B-A2F0-35C13CA79F08}" dt="2024-10-22T17:35:57.280" v="90" actId="20577"/>
        <pc:sldMkLst>
          <pc:docMk/>
          <pc:sldMk cId="327181837" sldId="256"/>
        </pc:sldMkLst>
        <pc:spChg chg="mod">
          <ac:chgData name="Javier Andres Luis Gonzalez" userId="9bfb70d5-126d-4793-8f2c-effcd62a7b5e" providerId="ADAL" clId="{E60A8FD9-79F5-434B-A2F0-35C13CA79F08}" dt="2024-10-22T17:33:33.806" v="4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9bfb70d5-126d-4793-8f2c-effcd62a7b5e" providerId="ADAL" clId="{E60A8FD9-79F5-434B-A2F0-35C13CA79F08}" dt="2024-10-22T17:35:57.280" v="90" actId="20577"/>
          <ac:spMkLst>
            <pc:docMk/>
            <pc:sldMk cId="327181837" sldId="256"/>
            <ac:spMk id="5" creationId="{4180DB93-635F-E1C6-2B6C-5C4BD4583BD6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19:52.095" v="98" actId="478"/>
        <pc:sldMkLst>
          <pc:docMk/>
          <pc:sldMk cId="3379730327" sldId="266"/>
        </pc:sldMkLst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8" creationId="{7D485899-3648-8B4E-8F0F-2D3B330B9751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9" creationId="{EA7B640B-5D80-EAFA-9249-18C81F9D9CAD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0" creationId="{16A87CEA-EFE3-EF4C-99B5-27D0660554D9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1" creationId="{F28939EE-D7FD-59E1-AD3B-89EF58A06325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2" creationId="{8A9713E1-80C8-DFFE-812B-9DA525ECEF80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3" creationId="{EC782AC9-A925-2982-5076-709102EF4467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4" creationId="{D5849202-BDC7-1740-D983-843ED50343E0}"/>
          </ac:spMkLst>
        </pc:spChg>
        <pc:spChg chg="del">
          <ac:chgData name="Javier Andres Luis Gonzalez" userId="9bfb70d5-126d-4793-8f2c-effcd62a7b5e" providerId="ADAL" clId="{E60A8FD9-79F5-434B-A2F0-35C13CA79F08}" dt="2024-10-30T17:19:47.819" v="97" actId="478"/>
          <ac:spMkLst>
            <pc:docMk/>
            <pc:sldMk cId="3379730327" sldId="266"/>
            <ac:spMk id="30" creationId="{E443AF01-7DC8-FF0A-B0F9-952C4B99A3B2}"/>
          </ac:spMkLst>
        </pc:spChg>
      </pc:sldChg>
      <pc:sldChg chg="addSp delSp modSp add del mod">
        <pc:chgData name="Javier Andres Luis Gonzalez" userId="9bfb70d5-126d-4793-8f2c-effcd62a7b5e" providerId="ADAL" clId="{E60A8FD9-79F5-434B-A2F0-35C13CA79F08}" dt="2024-10-30T17:19:37.448" v="96" actId="478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2" creationId="{68850EAD-008D-B803-4EC9-14DF5A8F7B7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3" creationId="{F5A1C1B1-A2B8-F0CF-D8E5-E07AAB928D46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4" creationId="{83EEA300-49F1-21B7-D0C3-966014A18B0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5" creationId="{150BA402-21A6-C82B-5929-AD323AEB7FF9}"/>
          </ac:spMkLst>
        </pc:spChg>
        <pc:spChg chg="add del">
          <ac:chgData name="Javier Andres Luis Gonzalez" userId="9bfb70d5-126d-4793-8f2c-effcd62a7b5e" providerId="ADAL" clId="{E60A8FD9-79F5-434B-A2F0-35C13CA79F08}" dt="2024-10-30T17:19:37.448" v="96" actId="478"/>
          <ac:spMkLst>
            <pc:docMk/>
            <pc:sldMk cId="1366992150" sldId="274"/>
            <ac:spMk id="106" creationId="{28583856-3BA3-7B11-5F8D-8249543682DA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7" creationId="{7F5C7E4A-3959-6878-83B3-15F1AEA96B3D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0" creationId="{6F21D74B-B26D-2D15-AA98-3EA399723C34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1" creationId="{58DDD12B-FAA4-C014-0F65-C80C299A8D9C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2" creationId="{E9CA2BC1-DED1-A287-C5EA-EB4375F345F1}"/>
          </ac:spMkLst>
        </pc:spChg>
        <pc:spChg chg="mod">
          <ac:chgData name="Javier Andres Luis Gonzalez" userId="9bfb70d5-126d-4793-8f2c-effcd62a7b5e" providerId="ADAL" clId="{E60A8FD9-79F5-434B-A2F0-35C13CA79F08}" dt="2024-10-30T17:19:33.737" v="95" actId="1076"/>
          <ac:spMkLst>
            <pc:docMk/>
            <pc:sldMk cId="1366992150" sldId="274"/>
            <ac:spMk id="114" creationId="{96D61A46-7E81-3A25-B267-5ED73E729944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29.027" v="104" actId="47"/>
        <pc:sldMkLst>
          <pc:docMk/>
          <pc:sldMk cId="4240604635" sldId="277"/>
        </pc:sldMkLst>
      </pc:sldChg>
      <pc:sldChg chg="delSp add del mod">
        <pc:chgData name="Javier Andres Luis Gonzalez" userId="9bfb70d5-126d-4793-8f2c-effcd62a7b5e" providerId="ADAL" clId="{E60A8FD9-79F5-434B-A2F0-35C13CA79F08}" dt="2024-10-30T17:20:10.356" v="102" actId="478"/>
        <pc:sldMkLst>
          <pc:docMk/>
          <pc:sldMk cId="2811146754" sldId="278"/>
        </pc:sldMkLst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2" creationId="{2AD79D20-FF5D-585C-6565-61AD712E76F1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3" creationId="{9CEB7D77-2FB2-2EEF-2A06-2F1560EE7603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4" creationId="{6835DDE3-01D7-0142-5EF9-5EB920C1C06F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5" creationId="{40D5FD2C-CB8E-1C77-DFB3-BA14C17712C1}"/>
          </ac:spMkLst>
        </pc:spChg>
        <pc:picChg chg="del">
          <ac:chgData name="Javier Andres Luis Gonzalez" userId="9bfb70d5-126d-4793-8f2c-effcd62a7b5e" providerId="ADAL" clId="{E60A8FD9-79F5-434B-A2F0-35C13CA79F08}" dt="2024-10-30T17:20:10.356" v="102" actId="478"/>
          <ac:picMkLst>
            <pc:docMk/>
            <pc:sldMk cId="2811146754" sldId="278"/>
            <ac:picMk id="9" creationId="{A863A2B9-600A-C236-26FF-CB5F99CE6914}"/>
          </ac:picMkLst>
        </pc:picChg>
      </pc:sldChg>
      <pc:sldChg chg="delSp modSp add del mod">
        <pc:chgData name="Javier Andres Luis Gonzalez" userId="9bfb70d5-126d-4793-8f2c-effcd62a7b5e" providerId="ADAL" clId="{E60A8FD9-79F5-434B-A2F0-35C13CA79F08}" dt="2024-10-30T17:20:04.429" v="101" actId="478"/>
        <pc:sldMkLst>
          <pc:docMk/>
          <pc:sldMk cId="1582048243" sldId="279"/>
        </pc:sldMkLst>
        <pc:spChg chg="mod">
          <ac:chgData name="Javier Andres Luis Gonzalez" userId="9bfb70d5-126d-4793-8f2c-effcd62a7b5e" providerId="ADAL" clId="{E60A8FD9-79F5-434B-A2F0-35C13CA79F08}" dt="2024-10-30T17:19:58.194" v="100" actId="1076"/>
          <ac:spMkLst>
            <pc:docMk/>
            <pc:sldMk cId="1582048243" sldId="279"/>
            <ac:spMk id="7" creationId="{42C7DE1F-C93E-8878-FBF9-CF147C3F67D2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4" creationId="{CDF255A4-BC88-9076-CA22-35AB6CE7A0E7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5" creationId="{6609AACF-078C-0A9C-4284-33CBDE0345ED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6" creationId="{B8C32C28-B70F-DFBB-0710-15D77EF00F2C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7" creationId="{36233B78-B230-F21B-E288-33589BB3F92E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8" creationId="{13F82911-00C4-CEB2-9854-A889D17CAC65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9" creationId="{F6FE8325-1A1A-E090-B19E-95EE8E70F8CC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44.377" v="108" actId="478"/>
        <pc:sldMkLst>
          <pc:docMk/>
          <pc:sldMk cId="2229747579" sldId="280"/>
        </pc:sldMkLst>
        <pc:spChg chg="del">
          <ac:chgData name="Javier Andres Luis Gonzalez" userId="9bfb70d5-126d-4793-8f2c-effcd62a7b5e" providerId="ADAL" clId="{E60A8FD9-79F5-434B-A2F0-35C13CA79F08}" dt="2024-10-30T17:20:44.377" v="108" actId="478"/>
          <ac:spMkLst>
            <pc:docMk/>
            <pc:sldMk cId="2229747579" sldId="280"/>
            <ac:spMk id="3" creationId="{4B07123E-F483-FE13-4C1C-75FDE717646E}"/>
          </ac:spMkLst>
        </pc:spChg>
        <pc:graphicFrameChg chg="del">
          <ac:chgData name="Javier Andres Luis Gonzalez" userId="9bfb70d5-126d-4793-8f2c-effcd62a7b5e" providerId="ADAL" clId="{E60A8FD9-79F5-434B-A2F0-35C13CA79F08}" dt="2024-10-30T17:20:38.899" v="107" actId="478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add del mod">
        <pc:chgData name="Javier Andres Luis Gonzalez" userId="9bfb70d5-126d-4793-8f2c-effcd62a7b5e" providerId="ADAL" clId="{E60A8FD9-79F5-434B-A2F0-35C13CA79F08}" dt="2024-10-30T17:21:17.243" v="113" actId="478"/>
        <pc:sldMkLst>
          <pc:docMk/>
          <pc:sldMk cId="2085977587" sldId="281"/>
        </pc:sldMkLst>
        <pc:spChg chg="add del">
          <ac:chgData name="Javier Andres Luis Gonzalez" userId="9bfb70d5-126d-4793-8f2c-effcd62a7b5e" providerId="ADAL" clId="{E60A8FD9-79F5-434B-A2F0-35C13CA79F08}" dt="2024-10-30T17:21:12.593" v="112" actId="478"/>
          <ac:spMkLst>
            <pc:docMk/>
            <pc:sldMk cId="2085977587" sldId="281"/>
            <ac:spMk id="3" creationId="{2BE1DDA4-BF28-ECC0-BB5A-8CCB91910AEC}"/>
          </ac:spMkLst>
        </pc:spChg>
        <pc:spChg chg="add del">
          <ac:chgData name="Javier Andres Luis Gonzalez" userId="9bfb70d5-126d-4793-8f2c-effcd62a7b5e" providerId="ADAL" clId="{E60A8FD9-79F5-434B-A2F0-35C13CA79F08}" dt="2024-10-30T17:21:17.243" v="113" actId="478"/>
          <ac:spMkLst>
            <pc:docMk/>
            <pc:sldMk cId="2085977587" sldId="281"/>
            <ac:spMk id="8" creationId="{033178F7-1361-5440-3C59-34C2CFC826FE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15.672" v="103" actId="478"/>
        <pc:sldMkLst>
          <pc:docMk/>
          <pc:sldMk cId="2248469829" sldId="308"/>
        </pc:sldMkLst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5" creationId="{ADEDB8AF-3174-F84D-F191-6CC5CF4A39F3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6" creationId="{8B07FFF8-D0DC-086B-DC75-FA674B346BA7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7" creationId="{F1B3BA52-CFEA-896E-4D79-CC6488767F64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8" creationId="{F029BA7E-9AB1-9EC8-E9DC-20AF2F8F7DB9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9" creationId="{2BCD4CD1-24D4-CCC4-15A0-9495BCAC972F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0" creationId="{9ADCF33A-63DA-31D7-0509-02367D35FDDD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1" creationId="{57FF9506-1BDA-AF44-A203-B82FD48FC430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31.701" v="105" actId="47"/>
        <pc:sldMkLst>
          <pc:docMk/>
          <pc:sldMk cId="1894935086" sldId="309"/>
        </pc:sldMkLst>
      </pc:sldChg>
      <pc:sldChg chg="add del">
        <pc:chgData name="Javier Andres Luis Gonzalez" userId="9bfb70d5-126d-4793-8f2c-effcd62a7b5e" providerId="ADAL" clId="{E60A8FD9-79F5-434B-A2F0-35C13CA79F08}" dt="2024-10-30T17:20:33.120" v="106" actId="47"/>
        <pc:sldMkLst>
          <pc:docMk/>
          <pc:sldMk cId="3050808038" sldId="310"/>
        </pc:sldMkLst>
      </pc:sldChg>
      <pc:sldChg chg="delSp add del mod">
        <pc:chgData name="Javier Andres Luis Gonzalez" userId="9bfb70d5-126d-4793-8f2c-effcd62a7b5e" providerId="ADAL" clId="{E60A8FD9-79F5-434B-A2F0-35C13CA79F08}" dt="2024-10-30T17:20:57.428" v="110" actId="478"/>
        <pc:sldMkLst>
          <pc:docMk/>
          <pc:sldMk cId="3247682610" sldId="311"/>
        </pc:sldMkLst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2" creationId="{72A95D1D-0B5B-6701-BB1F-044206E0B64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3" creationId="{0DC2BACB-00FA-B156-F35A-708F10428821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5" creationId="{22469B14-8B20-710D-13C5-88A5EA2AB529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7" creationId="{F50FA342-1AC9-BDDC-CCBC-68143292C74E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8" creationId="{33E8DB6E-4B18-200A-6F37-0F5937D6121F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11" creationId="{D368FF3D-5A8C-679D-7781-01DF23A55B2B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5" creationId="{2C78BE1C-2593-6259-4882-7C16D6BE319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6" creationId="{7D32C266-AA77-BB53-1CE2-718D0A65CD82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9" creationId="{9DFB315F-D672-B1AB-8402-41AF85017B59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29.171" v="116" actId="478"/>
        <pc:sldMkLst>
          <pc:docMk/>
          <pc:sldMk cId="3379197536" sldId="312"/>
        </pc:sldMkLst>
        <pc:spChg chg="del">
          <ac:chgData name="Javier Andres Luis Gonzalez" userId="9bfb70d5-126d-4793-8f2c-effcd62a7b5e" providerId="ADAL" clId="{E60A8FD9-79F5-434B-A2F0-35C13CA79F08}" dt="2024-10-30T17:21:29.171" v="116" actId="478"/>
          <ac:spMkLst>
            <pc:docMk/>
            <pc:sldMk cId="3379197536" sldId="312"/>
            <ac:spMk id="2" creationId="{9A994EDE-FD24-9EAB-E7C3-DE85B97F85E1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19.639" v="114" actId="478"/>
        <pc:sldMkLst>
          <pc:docMk/>
          <pc:sldMk cId="22140848" sldId="314"/>
        </pc:sldMkLst>
        <pc:picChg chg="del">
          <ac:chgData name="Javier Andres Luis Gonzalez" userId="9bfb70d5-126d-4793-8f2c-effcd62a7b5e" providerId="ADAL" clId="{E60A8FD9-79F5-434B-A2F0-35C13CA79F08}" dt="2024-10-30T17:21:19.639" v="114" actId="478"/>
          <ac:picMkLst>
            <pc:docMk/>
            <pc:sldMk cId="22140848" sldId="314"/>
            <ac:picMk id="4" creationId="{36B95D5A-1380-3EE2-372E-D021FA2FFC8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33.633" v="117" actId="478"/>
        <pc:sldMkLst>
          <pc:docMk/>
          <pc:sldMk cId="522508811" sldId="315"/>
        </pc:sldMkLst>
        <pc:picChg chg="del">
          <ac:chgData name="Javier Andres Luis Gonzalez" userId="9bfb70d5-126d-4793-8f2c-effcd62a7b5e" providerId="ADAL" clId="{E60A8FD9-79F5-434B-A2F0-35C13CA79F08}" dt="2024-10-30T17:21:33.633" v="117" actId="478"/>
          <ac:picMkLst>
            <pc:docMk/>
            <pc:sldMk cId="522508811" sldId="315"/>
            <ac:picMk id="5" creationId="{6416DBEF-0B83-658C-E6BC-D16945F3221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26.060" v="115" actId="478"/>
        <pc:sldMkLst>
          <pc:docMk/>
          <pc:sldMk cId="3754107916" sldId="316"/>
        </pc:sldMkLst>
        <pc:picChg chg="del">
          <ac:chgData name="Javier Andres Luis Gonzalez" userId="9bfb70d5-126d-4793-8f2c-effcd62a7b5e" providerId="ADAL" clId="{E60A8FD9-79F5-434B-A2F0-35C13CA79F08}" dt="2024-10-30T17:21:26.060" v="115" actId="478"/>
          <ac:picMkLst>
            <pc:docMk/>
            <pc:sldMk cId="3754107916" sldId="316"/>
            <ac:picMk id="6" creationId="{15277719-5C52-ABDD-ED59-3F956A6E1B12}"/>
          </ac:picMkLst>
        </pc:picChg>
      </pc:sldChg>
      <pc:sldChg chg="add del">
        <pc:chgData name="Javier Andres Luis Gonzalez" userId="9bfb70d5-126d-4793-8f2c-effcd62a7b5e" providerId="ADAL" clId="{E60A8FD9-79F5-434B-A2F0-35C13CA79F08}" dt="2024-10-22T15:20:02.316" v="16" actId="47"/>
        <pc:sldMkLst>
          <pc:docMk/>
          <pc:sldMk cId="1008714003" sldId="317"/>
        </pc:sldMkLst>
      </pc:sldChg>
    </pc:docChg>
  </pc:docChgLst>
  <pc:docChgLst>
    <pc:chgData name="Yuli Andrea Ovalle Gutiérrez" userId="S::yovalle@procalculo.com::1cae9a45-977b-468b-b9c8-ae5a6840ea41" providerId="AD" clId="Web-{D7BF4699-0A19-6E29-BF37-9E05B78CFF8E}"/>
    <pc:docChg chg="modSld">
      <pc:chgData name="Yuli Andrea Ovalle Gutiérrez" userId="S::yovalle@procalculo.com::1cae9a45-977b-468b-b9c8-ae5a6840ea41" providerId="AD" clId="Web-{D7BF4699-0A19-6E29-BF37-9E05B78CFF8E}" dt="2024-07-12T17:34:33.694" v="39" actId="20577"/>
      <pc:docMkLst>
        <pc:docMk/>
      </pc:docMkLst>
      <pc:sldChg chg="addSp delSp modSp">
        <pc:chgData name="Yuli Andrea Ovalle Gutiérrez" userId="S::yovalle@procalculo.com::1cae9a45-977b-468b-b9c8-ae5a6840ea41" providerId="AD" clId="Web-{D7BF4699-0A19-6E29-BF37-9E05B78CFF8E}" dt="2024-07-12T17:34:33.694" v="39" actId="20577"/>
        <pc:sldMkLst>
          <pc:docMk/>
          <pc:sldMk cId="1582048243" sldId="279"/>
        </pc:sldMkLst>
        <pc:spChg chg="mod">
          <ac:chgData name="Yuli Andrea Ovalle Gutiérrez" userId="S::yovalle@procalculo.com::1cae9a45-977b-468b-b9c8-ae5a6840ea41" providerId="AD" clId="Web-{D7BF4699-0A19-6E29-BF37-9E05B78CFF8E}" dt="2024-07-12T17:34:33.694" v="39" actId="20577"/>
          <ac:spMkLst>
            <pc:docMk/>
            <pc:sldMk cId="1582048243" sldId="279"/>
            <ac:spMk id="2" creationId="{9CBA114F-ED66-5953-0DBC-813ABF037CB3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32.897" v="29"/>
          <ac:spMkLst>
            <pc:docMk/>
            <pc:sldMk cId="1582048243" sldId="279"/>
            <ac:spMk id="3" creationId="{1B47C8EF-8BF0-F43B-61FF-2F02CE51C80B}"/>
          </ac:spMkLst>
        </pc:spChg>
        <pc:spChg chg="mod">
          <ac:chgData name="Yuli Andrea Ovalle Gutiérrez" userId="S::yovalle@procalculo.com::1cae9a45-977b-468b-b9c8-ae5a6840ea41" providerId="AD" clId="Web-{D7BF4699-0A19-6E29-BF37-9E05B78CFF8E}" dt="2024-07-12T17:34:27.412" v="21" actId="1076"/>
          <ac:spMkLst>
            <pc:docMk/>
            <pc:sldMk cId="1582048243" sldId="279"/>
            <ac:spMk id="4" creationId="{51493BF1-CD51-9E1B-7B7E-4102EBAAF0B1}"/>
          </ac:spMkLst>
        </pc:spChg>
        <pc:spChg chg="add del mod">
          <ac:chgData name="Yuli Andrea Ovalle Gutiérrez" userId="S::yovalle@procalculo.com::1cae9a45-977b-468b-b9c8-ae5a6840ea41" providerId="AD" clId="Web-{D7BF4699-0A19-6E29-BF37-9E05B78CFF8E}" dt="2024-07-12T17:34:31.850" v="27" actId="1076"/>
          <ac:spMkLst>
            <pc:docMk/>
            <pc:sldMk cId="1582048243" sldId="279"/>
            <ac:spMk id="5" creationId="{4E3E1E72-700A-35A8-7CC4-3502DA158DC7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27.740" v="22"/>
          <ac:spMkLst>
            <pc:docMk/>
            <pc:sldMk cId="1582048243" sldId="279"/>
            <ac:spMk id="6" creationId="{E864F424-97BA-F194-F299-B87505EFE6CC}"/>
          </ac:spMkLst>
        </pc:spChg>
        <pc:picChg chg="add del mod">
          <ac:chgData name="Yuli Andrea Ovalle Gutiérrez" userId="S::yovalle@procalculo.com::1cae9a45-977b-468b-b9c8-ae5a6840ea41" providerId="AD" clId="Web-{D7BF4699-0A19-6E29-BF37-9E05B78CFF8E}" dt="2024-07-12T17:34:25.678" v="20"/>
          <ac:picMkLst>
            <pc:docMk/>
            <pc:sldMk cId="1582048243" sldId="279"/>
            <ac:picMk id="7" creationId="{8B72E856-9341-C43A-59BA-A902B4E9220A}"/>
          </ac:picMkLst>
        </pc:picChg>
      </pc:sldChg>
    </pc:docChg>
  </pc:docChgLst>
  <pc:docChgLst>
    <pc:chgData name="Javier Andres Luis Gonzalez" userId="S::jluis@procalculo.com::9bfb70d5-126d-4793-8f2c-effcd62a7b5e" providerId="AD" clId="Web-{3996BFBA-6524-3442-0090-9C322580542F}"/>
    <pc:docChg chg="delSld modSld sldOrd">
      <pc:chgData name="Javier Andres Luis Gonzalez" userId="S::jluis@procalculo.com::9bfb70d5-126d-4793-8f2c-effcd62a7b5e" providerId="AD" clId="Web-{3996BFBA-6524-3442-0090-9C322580542F}" dt="2024-10-15T15:42:51.695" v="93"/>
      <pc:docMkLst>
        <pc:docMk/>
      </pc:docMkLst>
      <pc:sldChg chg="addSp delSp modSp">
        <pc:chgData name="Javier Andres Luis Gonzalez" userId="S::jluis@procalculo.com::9bfb70d5-126d-4793-8f2c-effcd62a7b5e" providerId="AD" clId="Web-{3996BFBA-6524-3442-0090-9C322580542F}" dt="2024-10-15T15:38:14.750" v="53" actId="20577"/>
        <pc:sldMkLst>
          <pc:docMk/>
          <pc:sldMk cId="327181837" sldId="256"/>
        </pc:sldMkLst>
        <pc:spChg chg="mod">
          <ac:chgData name="Javier Andres Luis Gonzalez" userId="S::jluis@procalculo.com::9bfb70d5-126d-4793-8f2c-effcd62a7b5e" providerId="AD" clId="Web-{3996BFBA-6524-3442-0090-9C322580542F}" dt="2024-10-15T15:38:14.750" v="5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S::jluis@procalculo.com::9bfb70d5-126d-4793-8f2c-effcd62a7b5e" providerId="AD" clId="Web-{3996BFBA-6524-3442-0090-9C322580542F}" dt="2024-10-15T15:38:03.438" v="46" actId="20577"/>
          <ac:spMkLst>
            <pc:docMk/>
            <pc:sldMk cId="327181837" sldId="256"/>
            <ac:spMk id="5" creationId="{4180DB93-635F-E1C6-2B6C-5C4BD4583BD6}"/>
          </ac:spMkLst>
        </pc:spChg>
        <pc:picChg chg="add del mod">
          <ac:chgData name="Javier Andres Luis Gonzalez" userId="S::jluis@procalculo.com::9bfb70d5-126d-4793-8f2c-effcd62a7b5e" providerId="AD" clId="Web-{3996BFBA-6524-3442-0090-9C322580542F}" dt="2024-10-15T15:37:59.609" v="44"/>
          <ac:picMkLst>
            <pc:docMk/>
            <pc:sldMk cId="327181837" sldId="256"/>
            <ac:picMk id="2" creationId="{2E6D98B3-584C-D60D-63C3-83336BD9FB0F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5.291" v="25"/>
        <pc:sldMkLst>
          <pc:docMk/>
          <pc:sldMk cId="3466475016" sldId="257"/>
        </pc:sldMkLst>
      </pc:sldChg>
      <pc:sldChg chg="addSp delSp modSp ord">
        <pc:chgData name="Javier Andres Luis Gonzalez" userId="S::jluis@procalculo.com::9bfb70d5-126d-4793-8f2c-effcd62a7b5e" providerId="AD" clId="Web-{3996BFBA-6524-3442-0090-9C322580542F}" dt="2024-10-15T15:42:51.695" v="93"/>
        <pc:sldMkLst>
          <pc:docMk/>
          <pc:sldMk cId="2289807237" sldId="263"/>
        </pc:sldMkLst>
        <pc:spChg chg="del">
          <ac:chgData name="Javier Andres Luis Gonzalez" userId="S::jluis@procalculo.com::9bfb70d5-126d-4793-8f2c-effcd62a7b5e" providerId="AD" clId="Web-{3996BFBA-6524-3442-0090-9C322580542F}" dt="2024-10-15T15:39:48.737" v="68"/>
          <ac:spMkLst>
            <pc:docMk/>
            <pc:sldMk cId="2289807237" sldId="263"/>
            <ac:spMk id="5" creationId="{8CC933EF-584B-17F3-ECF2-C91BD22019C4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1.175" v="65"/>
          <ac:spMkLst>
            <pc:docMk/>
            <pc:sldMk cId="2289807237" sldId="263"/>
            <ac:spMk id="6" creationId="{98811D71-5350-BEF6-3FDB-38553F8F7829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3.690" v="66"/>
          <ac:spMkLst>
            <pc:docMk/>
            <pc:sldMk cId="2289807237" sldId="263"/>
            <ac:spMk id="7" creationId="{3A8E9504-7903-4ADA-A5BC-9E0615FB8488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36.346" v="64"/>
          <ac:spMkLst>
            <pc:docMk/>
            <pc:sldMk cId="2289807237" sldId="263"/>
            <ac:spMk id="8" creationId="{27F4CB93-1798-0E52-A703-ABF6CC7E9783}"/>
          </ac:spMkLst>
        </pc:spChg>
        <pc:spChg chg="add mod">
          <ac:chgData name="Javier Andres Luis Gonzalez" userId="S::jluis@procalculo.com::9bfb70d5-126d-4793-8f2c-effcd62a7b5e" providerId="AD" clId="Web-{3996BFBA-6524-3442-0090-9C322580542F}" dt="2024-10-15T15:40:07.816" v="72"/>
          <ac:spMkLst>
            <pc:docMk/>
            <pc:sldMk cId="2289807237" sldId="263"/>
            <ac:spMk id="9" creationId="{57DF910D-5ACB-6EA9-F235-B5BFB4A38862}"/>
          </ac:spMkLst>
        </pc:spChg>
        <pc:grpChg chg="del">
          <ac:chgData name="Javier Andres Luis Gonzalez" userId="S::jluis@procalculo.com::9bfb70d5-126d-4793-8f2c-effcd62a7b5e" providerId="AD" clId="Web-{3996BFBA-6524-3442-0090-9C322580542F}" dt="2024-10-15T15:39:46.425" v="67"/>
          <ac:grpSpMkLst>
            <pc:docMk/>
            <pc:sldMk cId="2289807237" sldId="263"/>
            <ac:grpSpMk id="2" creationId="{BB30EA91-8511-B2B4-1A3A-D452882DACDE}"/>
          </ac:grpSpMkLst>
        </pc:grpChg>
        <pc:picChg chg="add del mod">
          <ac:chgData name="Javier Andres Luis Gonzalez" userId="S::jluis@procalculo.com::9bfb70d5-126d-4793-8f2c-effcd62a7b5e" providerId="AD" clId="Web-{3996BFBA-6524-3442-0090-9C322580542F}" dt="2024-10-15T15:41:13.896" v="80"/>
          <ac:picMkLst>
            <pc:docMk/>
            <pc:sldMk cId="2289807237" sldId="263"/>
            <ac:picMk id="10" creationId="{B7785A3D-2865-063B-BCD7-354E1B1BC55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34.881" v="82"/>
          <ac:picMkLst>
            <pc:docMk/>
            <pc:sldMk cId="2289807237" sldId="263"/>
            <ac:picMk id="11" creationId="{355DA36B-24C9-7070-3173-3881DEF031B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57.069" v="85"/>
          <ac:picMkLst>
            <pc:docMk/>
            <pc:sldMk cId="2289807237" sldId="263"/>
            <ac:picMk id="12" creationId="{F9C7AE90-D828-1A4C-08B9-75B0FCA84816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25.695" v="87"/>
          <ac:picMkLst>
            <pc:docMk/>
            <pc:sldMk cId="2289807237" sldId="263"/>
            <ac:picMk id="13" creationId="{459550A9-1BB6-8555-D774-A4CC08FF5FCF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51.695" v="93"/>
          <ac:picMkLst>
            <pc:docMk/>
            <pc:sldMk cId="2289807237" sldId="263"/>
            <ac:picMk id="14" creationId="{0C63C006-74CA-EC17-3D64-0A560A8B5BA6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8.635" v="26"/>
        <pc:sldMkLst>
          <pc:docMk/>
          <pc:sldMk cId="2719185031" sldId="307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1.822" v="27"/>
        <pc:sldMkLst>
          <pc:docMk/>
          <pc:sldMk cId="1828355378" sldId="308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5.916" v="28"/>
        <pc:sldMkLst>
          <pc:docMk/>
          <pc:sldMk cId="2449501075" sldId="309"/>
        </pc:sldMkLst>
      </pc:sldChg>
      <pc:sldChg chg="delSp modSp">
        <pc:chgData name="Javier Andres Luis Gonzalez" userId="S::jluis@procalculo.com::9bfb70d5-126d-4793-8f2c-effcd62a7b5e" providerId="AD" clId="Web-{3996BFBA-6524-3442-0090-9C322580542F}" dt="2024-10-15T15:39:09.127" v="62"/>
        <pc:sldMkLst>
          <pc:docMk/>
          <pc:sldMk cId="1443941290" sldId="310"/>
        </pc:sldMkLst>
        <pc:spChg chg="del mod">
          <ac:chgData name="Javier Andres Luis Gonzalez" userId="S::jluis@procalculo.com::9bfb70d5-126d-4793-8f2c-effcd62a7b5e" providerId="AD" clId="Web-{3996BFBA-6524-3442-0090-9C322580542F}" dt="2024-10-15T15:39:09.127" v="62"/>
          <ac:spMkLst>
            <pc:docMk/>
            <pc:sldMk cId="1443941290" sldId="310"/>
            <ac:spMk id="2" creationId="{57DF910D-5ACB-6EA9-F235-B5BFB4A38862}"/>
          </ac:spMkLst>
        </pc:spChg>
      </pc:sldChg>
    </pc:docChg>
  </pc:docChgLst>
  <pc:docChgLst>
    <pc:chgData name="Javier Andres Luis Gonzalez" userId="9bfb70d5-126d-4793-8f2c-effcd62a7b5e" providerId="ADAL" clId="{564C9EBC-52A5-451C-B881-71B722604F65}"/>
    <pc:docChg chg="undo redo custSel addSld delSld modSld sldOrd">
      <pc:chgData name="Javier Andres Luis Gonzalez" userId="9bfb70d5-126d-4793-8f2c-effcd62a7b5e" providerId="ADAL" clId="{564C9EBC-52A5-451C-B881-71B722604F65}" dt="2024-11-06T14:42:19.113" v="1500" actId="2711"/>
      <pc:docMkLst>
        <pc:docMk/>
      </pc:docMkLst>
      <pc:sldChg chg="addSp modSp mod">
        <pc:chgData name="Javier Andres Luis Gonzalez" userId="9bfb70d5-126d-4793-8f2c-effcd62a7b5e" providerId="ADAL" clId="{564C9EBC-52A5-451C-B881-71B722604F65}" dt="2024-11-01T06:19:09.158" v="1380" actId="207"/>
        <pc:sldMkLst>
          <pc:docMk/>
          <pc:sldMk cId="327181837" sldId="256"/>
        </pc:sldMkLst>
        <pc:spChg chg="add mod">
          <ac:chgData name="Javier Andres Luis Gonzalez" userId="9bfb70d5-126d-4793-8f2c-effcd62a7b5e" providerId="ADAL" clId="{564C9EBC-52A5-451C-B881-71B722604F65}" dt="2024-11-01T06:19:09.158" v="1380" actId="207"/>
          <ac:spMkLst>
            <pc:docMk/>
            <pc:sldMk cId="327181837" sldId="256"/>
            <ac:spMk id="3" creationId="{19BE9BA9-8105-8693-8813-CBA744339401}"/>
          </ac:spMkLst>
        </pc:spChg>
        <pc:spChg chg="mod">
          <ac:chgData name="Javier Andres Luis Gonzalez" userId="9bfb70d5-126d-4793-8f2c-effcd62a7b5e" providerId="ADAL" clId="{564C9EBC-52A5-451C-B881-71B722604F65}" dt="2024-10-30T20:42:17.392" v="6" actId="20577"/>
          <ac:spMkLst>
            <pc:docMk/>
            <pc:sldMk cId="327181837" sldId="256"/>
            <ac:spMk id="4" creationId="{E58F4762-22EA-5CF3-03FB-F8CD12ED25D6}"/>
          </ac:spMkLst>
        </pc:spChg>
      </pc:sldChg>
      <pc:sldChg chg="addSp modSp mod">
        <pc:chgData name="Javier Andres Luis Gonzalez" userId="9bfb70d5-126d-4793-8f2c-effcd62a7b5e" providerId="ADAL" clId="{564C9EBC-52A5-451C-B881-71B722604F65}" dt="2024-11-02T00:15:52.727" v="1467" actId="20577"/>
        <pc:sldMkLst>
          <pc:docMk/>
          <pc:sldMk cId="2289807237" sldId="263"/>
        </pc:sldMkLst>
        <pc:spChg chg="add mod">
          <ac:chgData name="Javier Andres Luis Gonzalez" userId="9bfb70d5-126d-4793-8f2c-effcd62a7b5e" providerId="ADAL" clId="{564C9EBC-52A5-451C-B881-71B722604F65}" dt="2024-11-02T00:15:52.727" v="1467" actId="20577"/>
          <ac:spMkLst>
            <pc:docMk/>
            <pc:sldMk cId="2289807237" sldId="263"/>
            <ac:spMk id="2" creationId="{414240D0-5D63-AF7B-4C9E-E0A9A417420F}"/>
          </ac:spMkLst>
        </pc:spChg>
        <pc:spChg chg="add 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3" creationId="{03B31CA1-6178-3474-9F4B-6F5D30734553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23" creationId="{D8BE967A-CFD3-5821-5137-42717C34AAB8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24" creationId="{F47625E3-2A11-F815-8D45-444BD43B4486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25" creationId="{0B6B5484-68F7-F517-07CD-07F84F18F5BE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26" creationId="{20EB6BEF-7EAB-D213-88A8-E9BBB4E8A4C4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27" creationId="{B05312EF-6729-F0A1-C278-FD2AB28DF2F3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28" creationId="{47ABE05A-F7AC-DDAC-6B83-BD8D3C4FCFDF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30" creationId="{470B8642-38C9-5A7F-9F2C-2EFD663E3BA9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31" creationId="{FE14092B-DD0D-0169-1188-6BB3A3847DE0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32" creationId="{A9F7A1C3-2721-A4B3-B71A-CE46B7CE6C6E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33" creationId="{233C644E-1BCF-F00D-C53D-2C6985717E37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34" creationId="{EA2C7D96-079D-DBCA-FB36-8266DCE3B430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35" creationId="{DAF6EAF5-7378-7A79-4448-D93468598284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36" creationId="{A48EDBDA-CB06-363C-7E83-9445BE35F753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40" creationId="{516BF795-6585-0C9A-C181-61189FA3AF55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41" creationId="{B676E71F-5764-F787-A983-B01CB525389A}"/>
          </ac:spMkLst>
        </pc:spChg>
        <pc:spChg chg="mod">
          <ac:chgData name="Javier Andres Luis Gonzalez" userId="9bfb70d5-126d-4793-8f2c-effcd62a7b5e" providerId="ADAL" clId="{564C9EBC-52A5-451C-B881-71B722604F65}" dt="2024-11-01T06:18:41.787" v="1379" actId="1076"/>
          <ac:spMkLst>
            <pc:docMk/>
            <pc:sldMk cId="2289807237" sldId="263"/>
            <ac:spMk id="42" creationId="{38ED10DE-35A5-8F88-9011-D4509C482A04}"/>
          </ac:spMkLst>
        </pc:spChg>
      </pc:sldChg>
      <pc:sldChg chg="addSp modSp mod modClrScheme chgLayout">
        <pc:chgData name="Javier Andres Luis Gonzalez" userId="9bfb70d5-126d-4793-8f2c-effcd62a7b5e" providerId="ADAL" clId="{564C9EBC-52A5-451C-B881-71B722604F65}" dt="2024-11-01T03:14:22.447" v="689" actId="1076"/>
        <pc:sldMkLst>
          <pc:docMk/>
          <pc:sldMk cId="3379730327" sldId="266"/>
        </pc:sldMkLst>
        <pc:spChg chg="add mod">
          <ac:chgData name="Javier Andres Luis Gonzalez" userId="9bfb70d5-126d-4793-8f2c-effcd62a7b5e" providerId="ADAL" clId="{564C9EBC-52A5-451C-B881-71B722604F65}" dt="2024-11-01T03:14:22.447" v="689" actId="1076"/>
          <ac:spMkLst>
            <pc:docMk/>
            <pc:sldMk cId="3379730327" sldId="266"/>
            <ac:spMk id="2" creationId="{48430D78-8714-7161-9BB0-3E0A7482F5B5}"/>
          </ac:spMkLst>
        </pc:spChg>
      </pc:sldChg>
      <pc:sldChg chg="addSp modSp mod modClrScheme chgLayout">
        <pc:chgData name="Javier Andres Luis Gonzalez" userId="9bfb70d5-126d-4793-8f2c-effcd62a7b5e" providerId="ADAL" clId="{564C9EBC-52A5-451C-B881-71B722604F65}" dt="2024-10-31T22:58:26.160" v="167" actId="1076"/>
        <pc:sldMkLst>
          <pc:docMk/>
          <pc:sldMk cId="1366992150" sldId="274"/>
        </pc:sldMkLst>
        <pc:spChg chg="add mod">
          <ac:chgData name="Javier Andres Luis Gonzalez" userId="9bfb70d5-126d-4793-8f2c-effcd62a7b5e" providerId="ADAL" clId="{564C9EBC-52A5-451C-B881-71B722604F65}" dt="2024-10-31T22:58:26.160" v="167" actId="1076"/>
          <ac:spMkLst>
            <pc:docMk/>
            <pc:sldMk cId="1366992150" sldId="274"/>
            <ac:spMk id="2" creationId="{4CDD9D71-F31D-738A-C220-C2DED7693860}"/>
          </ac:spMkLst>
        </pc:spChg>
        <pc:spChg chg="add mod">
          <ac:chgData name="Javier Andres Luis Gonzalez" userId="9bfb70d5-126d-4793-8f2c-effcd62a7b5e" providerId="ADAL" clId="{564C9EBC-52A5-451C-B881-71B722604F65}" dt="2024-10-31T22:58:26.160" v="167" actId="1076"/>
          <ac:spMkLst>
            <pc:docMk/>
            <pc:sldMk cId="1366992150" sldId="274"/>
            <ac:spMk id="3" creationId="{B96035AB-4A97-8B8E-7256-52F7D329184A}"/>
          </ac:spMkLst>
        </pc:spChg>
        <pc:spChg chg="add mod">
          <ac:chgData name="Javier Andres Luis Gonzalez" userId="9bfb70d5-126d-4793-8f2c-effcd62a7b5e" providerId="ADAL" clId="{564C9EBC-52A5-451C-B881-71B722604F65}" dt="2024-10-31T22:58:26.160" v="167" actId="1076"/>
          <ac:spMkLst>
            <pc:docMk/>
            <pc:sldMk cId="1366992150" sldId="274"/>
            <ac:spMk id="4" creationId="{8BB53501-CD5D-AD79-E219-10A642700EB8}"/>
          </ac:spMkLst>
        </pc:spChg>
        <pc:spChg chg="add mod">
          <ac:chgData name="Javier Andres Luis Gonzalez" userId="9bfb70d5-126d-4793-8f2c-effcd62a7b5e" providerId="ADAL" clId="{564C9EBC-52A5-451C-B881-71B722604F65}" dt="2024-10-31T22:58:26.160" v="167" actId="1076"/>
          <ac:spMkLst>
            <pc:docMk/>
            <pc:sldMk cId="1366992150" sldId="274"/>
            <ac:spMk id="5" creationId="{15DBBB78-EBBF-500D-CE04-99663ED7F7BF}"/>
          </ac:spMkLst>
        </pc:spChg>
        <pc:spChg chg="add mod">
          <ac:chgData name="Javier Andres Luis Gonzalez" userId="9bfb70d5-126d-4793-8f2c-effcd62a7b5e" providerId="ADAL" clId="{564C9EBC-52A5-451C-B881-71B722604F65}" dt="2024-10-31T22:58:26.160" v="167" actId="1076"/>
          <ac:spMkLst>
            <pc:docMk/>
            <pc:sldMk cId="1366992150" sldId="274"/>
            <ac:spMk id="6" creationId="{E9678C3F-1A57-03C1-8E69-ACF9CFA1DDBC}"/>
          </ac:spMkLst>
        </pc:spChg>
        <pc:spChg chg="add mod">
          <ac:chgData name="Javier Andres Luis Gonzalez" userId="9bfb70d5-126d-4793-8f2c-effcd62a7b5e" providerId="ADAL" clId="{564C9EBC-52A5-451C-B881-71B722604F65}" dt="2024-10-31T22:58:26.160" v="167" actId="1076"/>
          <ac:spMkLst>
            <pc:docMk/>
            <pc:sldMk cId="1366992150" sldId="274"/>
            <ac:spMk id="7" creationId="{4E94CA6D-9DBD-6CEC-CA95-A9AA00021188}"/>
          </ac:spMkLst>
        </pc:spChg>
        <pc:spChg chg="mod">
          <ac:chgData name="Javier Andres Luis Gonzalez" userId="9bfb70d5-126d-4793-8f2c-effcd62a7b5e" providerId="ADAL" clId="{564C9EBC-52A5-451C-B881-71B722604F65}" dt="2024-10-31T22:58:16.745" v="166" actId="1076"/>
          <ac:spMkLst>
            <pc:docMk/>
            <pc:sldMk cId="1366992150" sldId="274"/>
            <ac:spMk id="114" creationId="{96D61A46-7E81-3A25-B267-5ED73E729944}"/>
          </ac:spMkLst>
        </pc:spChg>
      </pc:sldChg>
      <pc:sldChg chg="addSp modSp mod">
        <pc:chgData name="Javier Andres Luis Gonzalez" userId="9bfb70d5-126d-4793-8f2c-effcd62a7b5e" providerId="ADAL" clId="{564C9EBC-52A5-451C-B881-71B722604F65}" dt="2024-11-06T14:42:19.113" v="1500" actId="2711"/>
        <pc:sldMkLst>
          <pc:docMk/>
          <pc:sldMk cId="2811146754" sldId="278"/>
        </pc:sldMkLst>
        <pc:spChg chg="add mod">
          <ac:chgData name="Javier Andres Luis Gonzalez" userId="9bfb70d5-126d-4793-8f2c-effcd62a7b5e" providerId="ADAL" clId="{564C9EBC-52A5-451C-B881-71B722604F65}" dt="2024-11-01T04:24:00.088" v="872" actId="1076"/>
          <ac:spMkLst>
            <pc:docMk/>
            <pc:sldMk cId="2811146754" sldId="278"/>
            <ac:spMk id="4" creationId="{2D3E1B8F-CBC5-78A2-FBEE-F531893839B6}"/>
          </ac:spMkLst>
        </pc:spChg>
        <pc:spChg chg="add mod">
          <ac:chgData name="Javier Andres Luis Gonzalez" userId="9bfb70d5-126d-4793-8f2c-effcd62a7b5e" providerId="ADAL" clId="{564C9EBC-52A5-451C-B881-71B722604F65}" dt="2024-11-06T14:42:19.113" v="1500" actId="2711"/>
          <ac:spMkLst>
            <pc:docMk/>
            <pc:sldMk cId="2811146754" sldId="278"/>
            <ac:spMk id="6" creationId="{9A88FB8F-A16E-3B7D-4F73-BF659E35AB79}"/>
          </ac:spMkLst>
        </pc:spChg>
        <pc:picChg chg="add mod">
          <ac:chgData name="Javier Andres Luis Gonzalez" userId="9bfb70d5-126d-4793-8f2c-effcd62a7b5e" providerId="ADAL" clId="{564C9EBC-52A5-451C-B881-71B722604F65}" dt="2024-11-01T04:24:49.032" v="875" actId="1076"/>
          <ac:picMkLst>
            <pc:docMk/>
            <pc:sldMk cId="2811146754" sldId="278"/>
            <ac:picMk id="8" creationId="{76E2C582-FCE9-3DD9-27EC-CE962D4EDA5A}"/>
          </ac:picMkLst>
        </pc:picChg>
      </pc:sldChg>
      <pc:sldChg chg="addSp modSp mod">
        <pc:chgData name="Javier Andres Luis Gonzalez" userId="9bfb70d5-126d-4793-8f2c-effcd62a7b5e" providerId="ADAL" clId="{564C9EBC-52A5-451C-B881-71B722604F65}" dt="2024-11-01T03:27:47.788" v="758" actId="732"/>
        <pc:sldMkLst>
          <pc:docMk/>
          <pc:sldMk cId="1582048243" sldId="279"/>
        </pc:sldMkLst>
        <pc:picChg chg="add mod">
          <ac:chgData name="Javier Andres Luis Gonzalez" userId="9bfb70d5-126d-4793-8f2c-effcd62a7b5e" providerId="ADAL" clId="{564C9EBC-52A5-451C-B881-71B722604F65}" dt="2024-11-01T03:27:04.785" v="748" actId="1076"/>
          <ac:picMkLst>
            <pc:docMk/>
            <pc:sldMk cId="1582048243" sldId="279"/>
            <ac:picMk id="3" creationId="{B65829CA-404A-0656-6E77-AB51952007EB}"/>
          </ac:picMkLst>
        </pc:picChg>
        <pc:picChg chg="add mod modCrop">
          <ac:chgData name="Javier Andres Luis Gonzalez" userId="9bfb70d5-126d-4793-8f2c-effcd62a7b5e" providerId="ADAL" clId="{564C9EBC-52A5-451C-B881-71B722604F65}" dt="2024-11-01T03:27:47.788" v="758" actId="732"/>
          <ac:picMkLst>
            <pc:docMk/>
            <pc:sldMk cId="1582048243" sldId="279"/>
            <ac:picMk id="5" creationId="{3E8683B6-3F2E-AFC3-A212-8850F15DE03E}"/>
          </ac:picMkLst>
        </pc:picChg>
      </pc:sldChg>
      <pc:sldChg chg="delSp modSp del mod">
        <pc:chgData name="Javier Andres Luis Gonzalez" userId="9bfb70d5-126d-4793-8f2c-effcd62a7b5e" providerId="ADAL" clId="{564C9EBC-52A5-451C-B881-71B722604F65}" dt="2024-11-01T04:54:05.857" v="1050" actId="47"/>
        <pc:sldMkLst>
          <pc:docMk/>
          <pc:sldMk cId="2229747579" sldId="280"/>
        </pc:sldMkLst>
        <pc:spChg chg="del mod">
          <ac:chgData name="Javier Andres Luis Gonzalez" userId="9bfb70d5-126d-4793-8f2c-effcd62a7b5e" providerId="ADAL" clId="{564C9EBC-52A5-451C-B881-71B722604F65}" dt="2024-11-01T04:53:52.949" v="1039"/>
          <ac:spMkLst>
            <pc:docMk/>
            <pc:sldMk cId="2229747579" sldId="280"/>
            <ac:spMk id="2" creationId="{F6923EDF-67D7-C849-FCF9-A6F811380241}"/>
          </ac:spMkLst>
        </pc:spChg>
      </pc:sldChg>
      <pc:sldChg chg="addSp delSp modSp mod">
        <pc:chgData name="Javier Andres Luis Gonzalez" userId="9bfb70d5-126d-4793-8f2c-effcd62a7b5e" providerId="ADAL" clId="{564C9EBC-52A5-451C-B881-71B722604F65}" dt="2024-11-06T14:41:04.520" v="1493" actId="1076"/>
        <pc:sldMkLst>
          <pc:docMk/>
          <pc:sldMk cId="2085977587" sldId="281"/>
        </pc:sldMkLst>
        <pc:spChg chg="del">
          <ac:chgData name="Javier Andres Luis Gonzalez" userId="9bfb70d5-126d-4793-8f2c-effcd62a7b5e" providerId="ADAL" clId="{564C9EBC-52A5-451C-B881-71B722604F65}" dt="2024-11-01T06:06:02.094" v="1072" actId="478"/>
          <ac:spMkLst>
            <pc:docMk/>
            <pc:sldMk cId="2085977587" sldId="281"/>
            <ac:spMk id="3" creationId="{2BE1DDA4-BF28-ECC0-BB5A-8CCB91910AEC}"/>
          </ac:spMkLst>
        </pc:spChg>
        <pc:spChg chg="add mod">
          <ac:chgData name="Javier Andres Luis Gonzalez" userId="9bfb70d5-126d-4793-8f2c-effcd62a7b5e" providerId="ADAL" clId="{564C9EBC-52A5-451C-B881-71B722604F65}" dt="2024-11-06T14:39:09.448" v="1470" actId="2711"/>
          <ac:spMkLst>
            <pc:docMk/>
            <pc:sldMk cId="2085977587" sldId="281"/>
            <ac:spMk id="6" creationId="{3CA8D168-67DF-4D28-0AA0-38F908F036EE}"/>
          </ac:spMkLst>
        </pc:spChg>
        <pc:spChg chg="mod">
          <ac:chgData name="Javier Andres Luis Gonzalez" userId="9bfb70d5-126d-4793-8f2c-effcd62a7b5e" providerId="ADAL" clId="{564C9EBC-52A5-451C-B881-71B722604F65}" dt="2024-11-01T06:05:57.532" v="1071"/>
          <ac:spMkLst>
            <pc:docMk/>
            <pc:sldMk cId="2085977587" sldId="281"/>
            <ac:spMk id="7" creationId="{900932A3-DF47-184F-C7DB-E81BCB6BCC86}"/>
          </ac:spMkLst>
        </pc:spChg>
        <pc:spChg chg="add mod">
          <ac:chgData name="Javier Andres Luis Gonzalez" userId="9bfb70d5-126d-4793-8f2c-effcd62a7b5e" providerId="ADAL" clId="{564C9EBC-52A5-451C-B881-71B722604F65}" dt="2024-11-06T14:40:54.987" v="1490" actId="1076"/>
          <ac:spMkLst>
            <pc:docMk/>
            <pc:sldMk cId="2085977587" sldId="281"/>
            <ac:spMk id="10" creationId="{10E633B9-B37A-8822-5C38-DA539EC9E346}"/>
          </ac:spMkLst>
        </pc:spChg>
        <pc:spChg chg="add mod">
          <ac:chgData name="Javier Andres Luis Gonzalez" userId="9bfb70d5-126d-4793-8f2c-effcd62a7b5e" providerId="ADAL" clId="{564C9EBC-52A5-451C-B881-71B722604F65}" dt="2024-11-06T14:41:04.520" v="1493" actId="1076"/>
          <ac:spMkLst>
            <pc:docMk/>
            <pc:sldMk cId="2085977587" sldId="281"/>
            <ac:spMk id="11" creationId="{A92FB704-7738-E959-B1A4-C25802EAC508}"/>
          </ac:spMkLst>
        </pc:spChg>
        <pc:spChg chg="add mod">
          <ac:chgData name="Javier Andres Luis Gonzalez" userId="9bfb70d5-126d-4793-8f2c-effcd62a7b5e" providerId="ADAL" clId="{564C9EBC-52A5-451C-B881-71B722604F65}" dt="2024-11-06T14:40:29.195" v="1486" actId="1076"/>
          <ac:spMkLst>
            <pc:docMk/>
            <pc:sldMk cId="2085977587" sldId="281"/>
            <ac:spMk id="13" creationId="{8B570992-4800-4208-9E0B-1FF0C10F153E}"/>
          </ac:spMkLst>
        </pc:spChg>
        <pc:picChg chg="add mod">
          <ac:chgData name="Javier Andres Luis Gonzalez" userId="9bfb70d5-126d-4793-8f2c-effcd62a7b5e" providerId="ADAL" clId="{564C9EBC-52A5-451C-B881-71B722604F65}" dt="2024-11-06T14:40:37.963" v="1487" actId="14100"/>
          <ac:picMkLst>
            <pc:docMk/>
            <pc:sldMk cId="2085977587" sldId="281"/>
            <ac:picMk id="4" creationId="{37A669BB-539A-5504-5F2F-055AB864E48A}"/>
          </ac:picMkLst>
        </pc:picChg>
        <pc:picChg chg="add mod">
          <ac:chgData name="Javier Andres Luis Gonzalez" userId="9bfb70d5-126d-4793-8f2c-effcd62a7b5e" providerId="ADAL" clId="{564C9EBC-52A5-451C-B881-71B722604F65}" dt="2024-11-06T14:39:30.370" v="1473" actId="1076"/>
          <ac:picMkLst>
            <pc:docMk/>
            <pc:sldMk cId="2085977587" sldId="281"/>
            <ac:picMk id="9" creationId="{BE63934B-CC18-AE1B-8D99-44BE14CF1E8E}"/>
          </ac:picMkLst>
        </pc:picChg>
      </pc:sldChg>
      <pc:sldChg chg="delSp modSp mod">
        <pc:chgData name="Javier Andres Luis Gonzalez" userId="9bfb70d5-126d-4793-8f2c-effcd62a7b5e" providerId="ADAL" clId="{564C9EBC-52A5-451C-B881-71B722604F65}" dt="2024-11-06T14:38:56.436" v="1469" actId="2711"/>
        <pc:sldMkLst>
          <pc:docMk/>
          <pc:sldMk cId="351583167" sldId="307"/>
        </pc:sldMkLst>
        <pc:spChg chg="mod">
          <ac:chgData name="Javier Andres Luis Gonzalez" userId="9bfb70d5-126d-4793-8f2c-effcd62a7b5e" providerId="ADAL" clId="{564C9EBC-52A5-451C-B881-71B722604F65}" dt="2024-11-06T14:38:56.436" v="1469" actId="2711"/>
          <ac:spMkLst>
            <pc:docMk/>
            <pc:sldMk cId="351583167" sldId="307"/>
            <ac:spMk id="10" creationId="{C7D18532-6BE8-D456-4120-CB8637B2EF83}"/>
          </ac:spMkLst>
        </pc:spChg>
        <pc:spChg chg="del mod">
          <ac:chgData name="Javier Andres Luis Gonzalez" userId="9bfb70d5-126d-4793-8f2c-effcd62a7b5e" providerId="ADAL" clId="{564C9EBC-52A5-451C-B881-71B722604F65}" dt="2024-11-01T06:13:27.308" v="1232"/>
          <ac:spMkLst>
            <pc:docMk/>
            <pc:sldMk cId="351583167" sldId="307"/>
            <ac:spMk id="11" creationId="{A7F2982D-D59A-F51A-51EA-AA53A07FACAE}"/>
          </ac:spMkLst>
        </pc:spChg>
        <pc:spChg chg="mod">
          <ac:chgData name="Javier Andres Luis Gonzalez" userId="9bfb70d5-126d-4793-8f2c-effcd62a7b5e" providerId="ADAL" clId="{564C9EBC-52A5-451C-B881-71B722604F65}" dt="2024-11-06T14:38:56.436" v="1469" actId="2711"/>
          <ac:spMkLst>
            <pc:docMk/>
            <pc:sldMk cId="351583167" sldId="307"/>
            <ac:spMk id="13" creationId="{1A105248-28D9-5333-9C29-5FCBB366D0D4}"/>
          </ac:spMkLst>
        </pc:spChg>
        <pc:spChg chg="mod">
          <ac:chgData name="Javier Andres Luis Gonzalez" userId="9bfb70d5-126d-4793-8f2c-effcd62a7b5e" providerId="ADAL" clId="{564C9EBC-52A5-451C-B881-71B722604F65}" dt="2024-11-06T14:38:56.436" v="1469" actId="2711"/>
          <ac:spMkLst>
            <pc:docMk/>
            <pc:sldMk cId="351583167" sldId="307"/>
            <ac:spMk id="14" creationId="{B18E1070-C3AD-E41F-5844-9E664540EAB9}"/>
          </ac:spMkLst>
        </pc:spChg>
      </pc:sldChg>
      <pc:sldChg chg="del">
        <pc:chgData name="Javier Andres Luis Gonzalez" userId="9bfb70d5-126d-4793-8f2c-effcd62a7b5e" providerId="ADAL" clId="{564C9EBC-52A5-451C-B881-71B722604F65}" dt="2024-11-01T04:53:43.298" v="1036" actId="47"/>
        <pc:sldMkLst>
          <pc:docMk/>
          <pc:sldMk cId="2248469829" sldId="308"/>
        </pc:sldMkLst>
      </pc:sldChg>
      <pc:sldChg chg="addSp modSp mod">
        <pc:chgData name="Javier Andres Luis Gonzalez" userId="9bfb70d5-126d-4793-8f2c-effcd62a7b5e" providerId="ADAL" clId="{564C9EBC-52A5-451C-B881-71B722604F65}" dt="2024-11-06T14:41:34.280" v="1497" actId="1076"/>
        <pc:sldMkLst>
          <pc:docMk/>
          <pc:sldMk cId="3247682610" sldId="311"/>
        </pc:sldMkLst>
        <pc:spChg chg="add mod">
          <ac:chgData name="Javier Andres Luis Gonzalez" userId="9bfb70d5-126d-4793-8f2c-effcd62a7b5e" providerId="ADAL" clId="{564C9EBC-52A5-451C-B881-71B722604F65}" dt="2024-11-06T14:41:34.280" v="1497" actId="1076"/>
          <ac:spMkLst>
            <pc:docMk/>
            <pc:sldMk cId="3247682610" sldId="311"/>
            <ac:spMk id="6" creationId="{4B675374-9BDE-8567-F66F-3AFB0C594737}"/>
          </ac:spMkLst>
        </pc:spChg>
        <pc:spChg chg="add mod">
          <ac:chgData name="Javier Andres Luis Gonzalez" userId="9bfb70d5-126d-4793-8f2c-effcd62a7b5e" providerId="ADAL" clId="{564C9EBC-52A5-451C-B881-71B722604F65}" dt="2024-11-06T14:41:23.597" v="1494" actId="2711"/>
          <ac:spMkLst>
            <pc:docMk/>
            <pc:sldMk cId="3247682610" sldId="311"/>
            <ac:spMk id="8" creationId="{C0D61651-B5B5-AD3D-ACBA-7EA2EE0013DA}"/>
          </ac:spMkLst>
        </pc:spChg>
        <pc:picChg chg="add mod">
          <ac:chgData name="Javier Andres Luis Gonzalez" userId="9bfb70d5-126d-4793-8f2c-effcd62a7b5e" providerId="ADAL" clId="{564C9EBC-52A5-451C-B881-71B722604F65}" dt="2024-11-01T04:55:40.296" v="1051" actId="14100"/>
          <ac:picMkLst>
            <pc:docMk/>
            <pc:sldMk cId="3247682610" sldId="311"/>
            <ac:picMk id="3" creationId="{818A474D-5A42-4F5E-02AF-67C0FB5ABBC5}"/>
          </ac:picMkLst>
        </pc:picChg>
      </pc:sldChg>
      <pc:sldChg chg="add del">
        <pc:chgData name="Javier Andres Luis Gonzalez" userId="9bfb70d5-126d-4793-8f2c-effcd62a7b5e" providerId="ADAL" clId="{564C9EBC-52A5-451C-B881-71B722604F65}" dt="2024-11-01T06:11:31.687" v="1187" actId="47"/>
        <pc:sldMkLst>
          <pc:docMk/>
          <pc:sldMk cId="3379197536" sldId="312"/>
        </pc:sldMkLst>
      </pc:sldChg>
      <pc:sldChg chg="del">
        <pc:chgData name="Javier Andres Luis Gonzalez" userId="9bfb70d5-126d-4793-8f2c-effcd62a7b5e" providerId="ADAL" clId="{564C9EBC-52A5-451C-B881-71B722604F65}" dt="2024-11-01T06:11:10.997" v="1184" actId="47"/>
        <pc:sldMkLst>
          <pc:docMk/>
          <pc:sldMk cId="22140848" sldId="314"/>
        </pc:sldMkLst>
      </pc:sldChg>
      <pc:sldChg chg="add del">
        <pc:chgData name="Javier Andres Luis Gonzalez" userId="9bfb70d5-126d-4793-8f2c-effcd62a7b5e" providerId="ADAL" clId="{564C9EBC-52A5-451C-B881-71B722604F65}" dt="2024-11-01T06:11:31.687" v="1187" actId="47"/>
        <pc:sldMkLst>
          <pc:docMk/>
          <pc:sldMk cId="522508811" sldId="315"/>
        </pc:sldMkLst>
      </pc:sldChg>
      <pc:sldChg chg="add del">
        <pc:chgData name="Javier Andres Luis Gonzalez" userId="9bfb70d5-126d-4793-8f2c-effcd62a7b5e" providerId="ADAL" clId="{564C9EBC-52A5-451C-B881-71B722604F65}" dt="2024-11-01T06:11:31.687" v="1187" actId="47"/>
        <pc:sldMkLst>
          <pc:docMk/>
          <pc:sldMk cId="3754107916" sldId="316"/>
        </pc:sldMkLst>
      </pc:sldChg>
      <pc:sldChg chg="del">
        <pc:chgData name="Javier Andres Luis Gonzalez" userId="9bfb70d5-126d-4793-8f2c-effcd62a7b5e" providerId="ADAL" clId="{564C9EBC-52A5-451C-B881-71B722604F65}" dt="2024-11-01T06:11:31.687" v="1187" actId="47"/>
        <pc:sldMkLst>
          <pc:docMk/>
          <pc:sldMk cId="1008714003" sldId="317"/>
        </pc:sldMkLst>
      </pc:sldChg>
      <pc:sldChg chg="addSp delSp modSp add mod ord">
        <pc:chgData name="Javier Andres Luis Gonzalez" userId="9bfb70d5-126d-4793-8f2c-effcd62a7b5e" providerId="ADAL" clId="{564C9EBC-52A5-451C-B881-71B722604F65}" dt="2024-11-01T15:55:03.710" v="1440"/>
        <pc:sldMkLst>
          <pc:docMk/>
          <pc:sldMk cId="3958441585" sldId="325"/>
        </pc:sldMkLst>
        <pc:spChg chg="add del mod">
          <ac:chgData name="Javier Andres Luis Gonzalez" userId="9bfb70d5-126d-4793-8f2c-effcd62a7b5e" providerId="ADAL" clId="{564C9EBC-52A5-451C-B881-71B722604F65}" dt="2024-10-31T22:51:08.161" v="36"/>
          <ac:spMkLst>
            <pc:docMk/>
            <pc:sldMk cId="3958441585" sldId="325"/>
            <ac:spMk id="2" creationId="{51557DE1-E72D-7484-B208-9BC9710FE5AC}"/>
          </ac:spMkLst>
        </pc:spChg>
        <pc:spChg chg="add mod">
          <ac:chgData name="Javier Andres Luis Gonzalez" userId="9bfb70d5-126d-4793-8f2c-effcd62a7b5e" providerId="ADAL" clId="{564C9EBC-52A5-451C-B881-71B722604F65}" dt="2024-11-01T15:55:03.710" v="1440"/>
          <ac:spMkLst>
            <pc:docMk/>
            <pc:sldMk cId="3958441585" sldId="325"/>
            <ac:spMk id="2" creationId="{7FA86AAD-1E0D-1AD5-EE9A-EFB11E688531}"/>
          </ac:spMkLst>
        </pc:spChg>
        <pc:spChg chg="add mod">
          <ac:chgData name="Javier Andres Luis Gonzalez" userId="9bfb70d5-126d-4793-8f2c-effcd62a7b5e" providerId="ADAL" clId="{564C9EBC-52A5-451C-B881-71B722604F65}" dt="2024-11-01T15:55:03.710" v="1440"/>
          <ac:spMkLst>
            <pc:docMk/>
            <pc:sldMk cId="3958441585" sldId="325"/>
            <ac:spMk id="3" creationId="{0D3622AC-AF19-4F9D-AA85-832472DABD90}"/>
          </ac:spMkLst>
        </pc:spChg>
        <pc:spChg chg="add del mod">
          <ac:chgData name="Javier Andres Luis Gonzalez" userId="9bfb70d5-126d-4793-8f2c-effcd62a7b5e" providerId="ADAL" clId="{564C9EBC-52A5-451C-B881-71B722604F65}" dt="2024-11-01T02:58:06.240" v="626" actId="478"/>
          <ac:spMkLst>
            <pc:docMk/>
            <pc:sldMk cId="3958441585" sldId="325"/>
            <ac:spMk id="3" creationId="{743389C9-6B7E-B5F9-AEDE-9B2BE5D9A188}"/>
          </ac:spMkLst>
        </pc:spChg>
        <pc:spChg chg="add del mod">
          <ac:chgData name="Javier Andres Luis Gonzalez" userId="9bfb70d5-126d-4793-8f2c-effcd62a7b5e" providerId="ADAL" clId="{564C9EBC-52A5-451C-B881-71B722604F65}" dt="2024-11-01T15:55:02.775" v="1439" actId="478"/>
          <ac:spMkLst>
            <pc:docMk/>
            <pc:sldMk cId="3958441585" sldId="325"/>
            <ac:spMk id="4" creationId="{92DC11ED-3EDE-4386-0D40-8DB18AC1E11D}"/>
          </ac:spMkLst>
        </pc:spChg>
        <pc:spChg chg="add mod">
          <ac:chgData name="Javier Andres Luis Gonzalez" userId="9bfb70d5-126d-4793-8f2c-effcd62a7b5e" providerId="ADAL" clId="{564C9EBC-52A5-451C-B881-71B722604F65}" dt="2024-11-01T15:55:03.710" v="1440"/>
          <ac:spMkLst>
            <pc:docMk/>
            <pc:sldMk cId="3958441585" sldId="325"/>
            <ac:spMk id="5" creationId="{92DC11ED-3EDE-4386-0D40-8DB18AC1E11D}"/>
          </ac:spMkLst>
        </pc:spChg>
        <pc:spChg chg="add del mod">
          <ac:chgData name="Javier Andres Luis Gonzalez" userId="9bfb70d5-126d-4793-8f2c-effcd62a7b5e" providerId="ADAL" clId="{564C9EBC-52A5-451C-B881-71B722604F65}" dt="2024-11-01T15:55:02.775" v="1439" actId="478"/>
          <ac:spMkLst>
            <pc:docMk/>
            <pc:sldMk cId="3958441585" sldId="325"/>
            <ac:spMk id="6" creationId="{C311F7D0-8645-88B6-8779-0464DACAC95D}"/>
          </ac:spMkLst>
        </pc:spChg>
        <pc:spChg chg="add mod">
          <ac:chgData name="Javier Andres Luis Gonzalez" userId="9bfb70d5-126d-4793-8f2c-effcd62a7b5e" providerId="ADAL" clId="{564C9EBC-52A5-451C-B881-71B722604F65}" dt="2024-11-01T15:55:03.710" v="1440"/>
          <ac:spMkLst>
            <pc:docMk/>
            <pc:sldMk cId="3958441585" sldId="325"/>
            <ac:spMk id="7" creationId="{C311F7D0-8645-88B6-8779-0464DACAC95D}"/>
          </ac:spMkLst>
        </pc:spChg>
        <pc:spChg chg="add del mod">
          <ac:chgData name="Javier Andres Luis Gonzalez" userId="9bfb70d5-126d-4793-8f2c-effcd62a7b5e" providerId="ADAL" clId="{564C9EBC-52A5-451C-B881-71B722604F65}" dt="2024-11-01T15:55:02.775" v="1439" actId="478"/>
          <ac:spMkLst>
            <pc:docMk/>
            <pc:sldMk cId="3958441585" sldId="325"/>
            <ac:spMk id="8" creationId="{89014263-8915-A1DB-0B32-9CA05F987641}"/>
          </ac:spMkLst>
        </pc:spChg>
        <pc:spChg chg="del mod">
          <ac:chgData name="Javier Andres Luis Gonzalez" userId="9bfb70d5-126d-4793-8f2c-effcd62a7b5e" providerId="ADAL" clId="{564C9EBC-52A5-451C-B881-71B722604F65}" dt="2024-11-01T15:55:02.775" v="1439" actId="478"/>
          <ac:spMkLst>
            <pc:docMk/>
            <pc:sldMk cId="3958441585" sldId="325"/>
            <ac:spMk id="9" creationId="{7FA86AAD-1E0D-1AD5-EE9A-EFB11E688531}"/>
          </ac:spMkLst>
        </pc:spChg>
        <pc:spChg chg="add mod">
          <ac:chgData name="Javier Andres Luis Gonzalez" userId="9bfb70d5-126d-4793-8f2c-effcd62a7b5e" providerId="ADAL" clId="{564C9EBC-52A5-451C-B881-71B722604F65}" dt="2024-11-01T15:55:03.710" v="1440"/>
          <ac:spMkLst>
            <pc:docMk/>
            <pc:sldMk cId="3958441585" sldId="325"/>
            <ac:spMk id="10" creationId="{89014263-8915-A1DB-0B32-9CA05F987641}"/>
          </ac:spMkLst>
        </pc:spChg>
        <pc:spChg chg="del mod">
          <ac:chgData name="Javier Andres Luis Gonzalez" userId="9bfb70d5-126d-4793-8f2c-effcd62a7b5e" providerId="ADAL" clId="{564C9EBC-52A5-451C-B881-71B722604F65}" dt="2024-11-01T15:55:02.775" v="1439" actId="478"/>
          <ac:spMkLst>
            <pc:docMk/>
            <pc:sldMk cId="3958441585" sldId="325"/>
            <ac:spMk id="30" creationId="{0D3622AC-AF19-4F9D-AA85-832472DABD90}"/>
          </ac:spMkLst>
        </pc:spChg>
      </pc:sldChg>
      <pc:sldChg chg="add del">
        <pc:chgData name="Javier Andres Luis Gonzalez" userId="9bfb70d5-126d-4793-8f2c-effcd62a7b5e" providerId="ADAL" clId="{564C9EBC-52A5-451C-B881-71B722604F65}" dt="2024-10-31T23:00:01.217" v="179"/>
        <pc:sldMkLst>
          <pc:docMk/>
          <pc:sldMk cId="344610345" sldId="326"/>
        </pc:sldMkLst>
      </pc:sldChg>
      <pc:sldChg chg="addSp delSp modSp add mod modClrScheme chgLayout">
        <pc:chgData name="Javier Andres Luis Gonzalez" userId="9bfb70d5-126d-4793-8f2c-effcd62a7b5e" providerId="ADAL" clId="{564C9EBC-52A5-451C-B881-71B722604F65}" dt="2024-10-31T23:25:47.057" v="386" actId="403"/>
        <pc:sldMkLst>
          <pc:docMk/>
          <pc:sldMk cId="560335643" sldId="326"/>
        </pc:sldMkLst>
        <pc:spChg chg="add mod">
          <ac:chgData name="Javier Andres Luis Gonzalez" userId="9bfb70d5-126d-4793-8f2c-effcd62a7b5e" providerId="ADAL" clId="{564C9EBC-52A5-451C-B881-71B722604F65}" dt="2024-10-31T23:01:28.671" v="198" actId="14100"/>
          <ac:spMkLst>
            <pc:docMk/>
            <pc:sldMk cId="560335643" sldId="326"/>
            <ac:spMk id="2" creationId="{49A93404-3E55-8A9E-898C-6A0FF60CB5A0}"/>
          </ac:spMkLst>
        </pc:spChg>
        <pc:spChg chg="del">
          <ac:chgData name="Javier Andres Luis Gonzalez" userId="9bfb70d5-126d-4793-8f2c-effcd62a7b5e" providerId="ADAL" clId="{564C9EBC-52A5-451C-B881-71B722604F65}" dt="2024-10-31T23:00:17.040" v="181" actId="478"/>
          <ac:spMkLst>
            <pc:docMk/>
            <pc:sldMk cId="560335643" sldId="326"/>
            <ac:spMk id="3" creationId="{3A2108B9-EA61-44D9-D3FA-64E6732EBBE4}"/>
          </ac:spMkLst>
        </pc:spChg>
        <pc:spChg chg="del">
          <ac:chgData name="Javier Andres Luis Gonzalez" userId="9bfb70d5-126d-4793-8f2c-effcd62a7b5e" providerId="ADAL" clId="{564C9EBC-52A5-451C-B881-71B722604F65}" dt="2024-10-31T23:00:17.040" v="181" actId="478"/>
          <ac:spMkLst>
            <pc:docMk/>
            <pc:sldMk cId="560335643" sldId="326"/>
            <ac:spMk id="4" creationId="{B482D4D3-1E3F-47BE-7AC8-0A9CF78CD91C}"/>
          </ac:spMkLst>
        </pc:spChg>
        <pc:spChg chg="add mod">
          <ac:chgData name="Javier Andres Luis Gonzalez" userId="9bfb70d5-126d-4793-8f2c-effcd62a7b5e" providerId="ADAL" clId="{564C9EBC-52A5-451C-B881-71B722604F65}" dt="2024-10-31T23:22:46.661" v="342" actId="2711"/>
          <ac:spMkLst>
            <pc:docMk/>
            <pc:sldMk cId="560335643" sldId="326"/>
            <ac:spMk id="6" creationId="{FD58C7CE-747E-562E-98F1-69B8A7C90991}"/>
          </ac:spMkLst>
        </pc:spChg>
        <pc:spChg chg="add mod">
          <ac:chgData name="Javier Andres Luis Gonzalez" userId="9bfb70d5-126d-4793-8f2c-effcd62a7b5e" providerId="ADAL" clId="{564C9EBC-52A5-451C-B881-71B722604F65}" dt="2024-10-31T23:25:47.057" v="386" actId="403"/>
          <ac:spMkLst>
            <pc:docMk/>
            <pc:sldMk cId="560335643" sldId="326"/>
            <ac:spMk id="8" creationId="{D048850E-8D62-2709-9B6E-379FC3C38ACD}"/>
          </ac:spMkLst>
        </pc:spChg>
        <pc:spChg chg="add mod">
          <ac:chgData name="Javier Andres Luis Gonzalez" userId="9bfb70d5-126d-4793-8f2c-effcd62a7b5e" providerId="ADAL" clId="{564C9EBC-52A5-451C-B881-71B722604F65}" dt="2024-10-31T23:22:46.661" v="342" actId="2711"/>
          <ac:spMkLst>
            <pc:docMk/>
            <pc:sldMk cId="560335643" sldId="326"/>
            <ac:spMk id="9" creationId="{FD3E62CD-985C-B48E-16CD-3FAA87781C42}"/>
          </ac:spMkLst>
        </pc:spChg>
        <pc:spChg chg="del">
          <ac:chgData name="Javier Andres Luis Gonzalez" userId="9bfb70d5-126d-4793-8f2c-effcd62a7b5e" providerId="ADAL" clId="{564C9EBC-52A5-451C-B881-71B722604F65}" dt="2024-10-31T23:00:17.040" v="181" actId="478"/>
          <ac:spMkLst>
            <pc:docMk/>
            <pc:sldMk cId="560335643" sldId="326"/>
            <ac:spMk id="12" creationId="{B2054318-C4EA-28C6-472E-785472601668}"/>
          </ac:spMkLst>
        </pc:spChg>
        <pc:spChg chg="del">
          <ac:chgData name="Javier Andres Luis Gonzalez" userId="9bfb70d5-126d-4793-8f2c-effcd62a7b5e" providerId="ADAL" clId="{564C9EBC-52A5-451C-B881-71B722604F65}" dt="2024-10-31T23:00:17.040" v="181" actId="478"/>
          <ac:spMkLst>
            <pc:docMk/>
            <pc:sldMk cId="560335643" sldId="326"/>
            <ac:spMk id="14" creationId="{145CF3E0-E91C-AE42-08E9-AC803AF745D0}"/>
          </ac:spMkLst>
        </pc:spChg>
        <pc:spChg chg="del">
          <ac:chgData name="Javier Andres Luis Gonzalez" userId="9bfb70d5-126d-4793-8f2c-effcd62a7b5e" providerId="ADAL" clId="{564C9EBC-52A5-451C-B881-71B722604F65}" dt="2024-10-31T23:00:17.040" v="181" actId="478"/>
          <ac:spMkLst>
            <pc:docMk/>
            <pc:sldMk cId="560335643" sldId="326"/>
            <ac:spMk id="16" creationId="{742824B4-C08D-0C54-2AAB-DFEE082B4CFA}"/>
          </ac:spMkLst>
        </pc:spChg>
        <pc:spChg chg="del">
          <ac:chgData name="Javier Andres Luis Gonzalez" userId="9bfb70d5-126d-4793-8f2c-effcd62a7b5e" providerId="ADAL" clId="{564C9EBC-52A5-451C-B881-71B722604F65}" dt="2024-10-31T23:00:17.040" v="181" actId="478"/>
          <ac:spMkLst>
            <pc:docMk/>
            <pc:sldMk cId="560335643" sldId="326"/>
            <ac:spMk id="17" creationId="{FFE2DDFE-2A45-223C-F96E-726F76EC3A3F}"/>
          </ac:spMkLst>
        </pc:spChg>
        <pc:spChg chg="del">
          <ac:chgData name="Javier Andres Luis Gonzalez" userId="9bfb70d5-126d-4793-8f2c-effcd62a7b5e" providerId="ADAL" clId="{564C9EBC-52A5-451C-B881-71B722604F65}" dt="2024-10-31T23:00:17.040" v="181" actId="478"/>
          <ac:spMkLst>
            <pc:docMk/>
            <pc:sldMk cId="560335643" sldId="326"/>
            <ac:spMk id="20" creationId="{0964C77B-BDAC-79C9-0671-FA8A88A2A8DE}"/>
          </ac:spMkLst>
        </pc:spChg>
        <pc:spChg chg="del">
          <ac:chgData name="Javier Andres Luis Gonzalez" userId="9bfb70d5-126d-4793-8f2c-effcd62a7b5e" providerId="ADAL" clId="{564C9EBC-52A5-451C-B881-71B722604F65}" dt="2024-10-31T23:00:17.040" v="181" actId="478"/>
          <ac:spMkLst>
            <pc:docMk/>
            <pc:sldMk cId="560335643" sldId="326"/>
            <ac:spMk id="24" creationId="{043B10C4-7351-91CA-90EB-A7F48F0BA50D}"/>
          </ac:spMkLst>
        </pc:spChg>
        <pc:spChg chg="del">
          <ac:chgData name="Javier Andres Luis Gonzalez" userId="9bfb70d5-126d-4793-8f2c-effcd62a7b5e" providerId="ADAL" clId="{564C9EBC-52A5-451C-B881-71B722604F65}" dt="2024-10-31T23:00:17.040" v="181" actId="478"/>
          <ac:spMkLst>
            <pc:docMk/>
            <pc:sldMk cId="560335643" sldId="326"/>
            <ac:spMk id="25" creationId="{6DFDC2B3-39D6-81C6-97B0-0BE16515C6E3}"/>
          </ac:spMkLst>
        </pc:spChg>
        <pc:spChg chg="mod">
          <ac:chgData name="Javier Andres Luis Gonzalez" userId="9bfb70d5-126d-4793-8f2c-effcd62a7b5e" providerId="ADAL" clId="{564C9EBC-52A5-451C-B881-71B722604F65}" dt="2024-10-31T23:01:03.162" v="187" actId="120"/>
          <ac:spMkLst>
            <pc:docMk/>
            <pc:sldMk cId="560335643" sldId="326"/>
            <ac:spMk id="114" creationId="{96D61A46-7E81-3A25-B267-5ED73E729944}"/>
          </ac:spMkLst>
        </pc:spChg>
        <pc:cxnChg chg="del mod">
          <ac:chgData name="Javier Andres Luis Gonzalez" userId="9bfb70d5-126d-4793-8f2c-effcd62a7b5e" providerId="ADAL" clId="{564C9EBC-52A5-451C-B881-71B722604F65}" dt="2024-10-31T23:00:17.040" v="181" actId="478"/>
          <ac:cxnSpMkLst>
            <pc:docMk/>
            <pc:sldMk cId="560335643" sldId="326"/>
            <ac:cxnSpMk id="19" creationId="{7266C865-BC9C-0CE0-308D-267D66A2CFF0}"/>
          </ac:cxnSpMkLst>
        </pc:cxnChg>
        <pc:cxnChg chg="del mod">
          <ac:chgData name="Javier Andres Luis Gonzalez" userId="9bfb70d5-126d-4793-8f2c-effcd62a7b5e" providerId="ADAL" clId="{564C9EBC-52A5-451C-B881-71B722604F65}" dt="2024-10-31T23:00:17.040" v="181" actId="478"/>
          <ac:cxnSpMkLst>
            <pc:docMk/>
            <pc:sldMk cId="560335643" sldId="326"/>
            <ac:cxnSpMk id="22" creationId="{8BC795C5-AAF0-1F03-7D0D-CA2BB91972D6}"/>
          </ac:cxnSpMkLst>
        </pc:cxnChg>
        <pc:cxnChg chg="del mod">
          <ac:chgData name="Javier Andres Luis Gonzalez" userId="9bfb70d5-126d-4793-8f2c-effcd62a7b5e" providerId="ADAL" clId="{564C9EBC-52A5-451C-B881-71B722604F65}" dt="2024-10-31T23:00:17.040" v="181" actId="478"/>
          <ac:cxnSpMkLst>
            <pc:docMk/>
            <pc:sldMk cId="560335643" sldId="326"/>
            <ac:cxnSpMk id="26" creationId="{55000C80-3444-234E-9966-0C18F82A2F89}"/>
          </ac:cxnSpMkLst>
        </pc:cxnChg>
      </pc:sldChg>
      <pc:sldChg chg="add del">
        <pc:chgData name="Javier Andres Luis Gonzalez" userId="9bfb70d5-126d-4793-8f2c-effcd62a7b5e" providerId="ADAL" clId="{564C9EBC-52A5-451C-B881-71B722604F65}" dt="2024-10-31T23:00:00.820" v="178"/>
        <pc:sldMkLst>
          <pc:docMk/>
          <pc:sldMk cId="68980578" sldId="327"/>
        </pc:sldMkLst>
      </pc:sldChg>
      <pc:sldChg chg="addSp delSp modSp add mod ord modClrScheme chgLayout">
        <pc:chgData name="Javier Andres Luis Gonzalez" userId="9bfb70d5-126d-4793-8f2c-effcd62a7b5e" providerId="ADAL" clId="{564C9EBC-52A5-451C-B881-71B722604F65}" dt="2024-11-01T03:11:48.247" v="628" actId="700"/>
        <pc:sldMkLst>
          <pc:docMk/>
          <pc:sldMk cId="2899377596" sldId="327"/>
        </pc:sldMkLst>
        <pc:spChg chg="mod">
          <ac:chgData name="Javier Andres Luis Gonzalez" userId="9bfb70d5-126d-4793-8f2c-effcd62a7b5e" providerId="ADAL" clId="{564C9EBC-52A5-451C-B881-71B722604F65}" dt="2024-10-31T23:57:52.973" v="553" actId="1076"/>
          <ac:spMkLst>
            <pc:docMk/>
            <pc:sldMk cId="2899377596" sldId="327"/>
            <ac:spMk id="2" creationId="{1E581E42-497F-A74D-79DF-B76C77441815}"/>
          </ac:spMkLst>
        </pc:spChg>
        <pc:spChg chg="add del mod">
          <ac:chgData name="Javier Andres Luis Gonzalez" userId="9bfb70d5-126d-4793-8f2c-effcd62a7b5e" providerId="ADAL" clId="{564C9EBC-52A5-451C-B881-71B722604F65}" dt="2024-10-31T23:52:37.681" v="494" actId="478"/>
          <ac:spMkLst>
            <pc:docMk/>
            <pc:sldMk cId="2899377596" sldId="327"/>
            <ac:spMk id="3" creationId="{77DBE228-90C8-CBE8-D015-9E009639850B}"/>
          </ac:spMkLst>
        </pc:spChg>
        <pc:spChg chg="add del mod">
          <ac:chgData name="Javier Andres Luis Gonzalez" userId="9bfb70d5-126d-4793-8f2c-effcd62a7b5e" providerId="ADAL" clId="{564C9EBC-52A5-451C-B881-71B722604F65}" dt="2024-10-31T23:55:20.696" v="515" actId="478"/>
          <ac:spMkLst>
            <pc:docMk/>
            <pc:sldMk cId="2899377596" sldId="327"/>
            <ac:spMk id="5" creationId="{0F413D60-5710-6ABC-5AF8-29C741D9B333}"/>
          </ac:spMkLst>
        </pc:spChg>
        <pc:spChg chg="add del">
          <ac:chgData name="Javier Andres Luis Gonzalez" userId="9bfb70d5-126d-4793-8f2c-effcd62a7b5e" providerId="ADAL" clId="{564C9EBC-52A5-451C-B881-71B722604F65}" dt="2024-10-31T23:22:19.470" v="338" actId="478"/>
          <ac:spMkLst>
            <pc:docMk/>
            <pc:sldMk cId="2899377596" sldId="327"/>
            <ac:spMk id="6" creationId="{D8BC5612-E93C-BBEF-1557-57CA544D7200}"/>
          </ac:spMkLst>
        </pc:spChg>
        <pc:spChg chg="add del mod ord">
          <ac:chgData name="Javier Andres Luis Gonzalez" userId="9bfb70d5-126d-4793-8f2c-effcd62a7b5e" providerId="ADAL" clId="{564C9EBC-52A5-451C-B881-71B722604F65}" dt="2024-10-31T23:55:20.696" v="515" actId="478"/>
          <ac:spMkLst>
            <pc:docMk/>
            <pc:sldMk cId="2899377596" sldId="327"/>
            <ac:spMk id="7" creationId="{7633A1E3-1AA6-F5CB-77AD-CF543A4FA49A}"/>
          </ac:spMkLst>
        </pc:spChg>
        <pc:spChg chg="del">
          <ac:chgData name="Javier Andres Luis Gonzalez" userId="9bfb70d5-126d-4793-8f2c-effcd62a7b5e" providerId="ADAL" clId="{564C9EBC-52A5-451C-B881-71B722604F65}" dt="2024-10-31T23:21:53.204" v="332" actId="478"/>
          <ac:spMkLst>
            <pc:docMk/>
            <pc:sldMk cId="2899377596" sldId="327"/>
            <ac:spMk id="8" creationId="{57AE1460-AD1B-75AF-7D6D-14635C621A12}"/>
          </ac:spMkLst>
        </pc:spChg>
        <pc:spChg chg="add del">
          <ac:chgData name="Javier Andres Luis Gonzalez" userId="9bfb70d5-126d-4793-8f2c-effcd62a7b5e" providerId="ADAL" clId="{564C9EBC-52A5-451C-B881-71B722604F65}" dt="2024-10-31T23:21:53.204" v="332" actId="478"/>
          <ac:spMkLst>
            <pc:docMk/>
            <pc:sldMk cId="2899377596" sldId="327"/>
            <ac:spMk id="9" creationId="{E1639E81-7D65-12F1-DE4F-BFDA5EFBB3CF}"/>
          </ac:spMkLst>
        </pc:spChg>
        <pc:spChg chg="add mod">
          <ac:chgData name="Javier Andres Luis Gonzalez" userId="9bfb70d5-126d-4793-8f2c-effcd62a7b5e" providerId="ADAL" clId="{564C9EBC-52A5-451C-B881-71B722604F65}" dt="2024-10-31T23:57:42.378" v="551" actId="1076"/>
          <ac:spMkLst>
            <pc:docMk/>
            <pc:sldMk cId="2899377596" sldId="327"/>
            <ac:spMk id="10" creationId="{EF524886-06DB-6913-D0C9-4348C0DA844E}"/>
          </ac:spMkLst>
        </pc:spChg>
        <pc:spChg chg="mod">
          <ac:chgData name="Javier Andres Luis Gonzalez" userId="9bfb70d5-126d-4793-8f2c-effcd62a7b5e" providerId="ADAL" clId="{564C9EBC-52A5-451C-B881-71B722604F65}" dt="2024-10-31T23:57:52.973" v="553" actId="1076"/>
          <ac:spMkLst>
            <pc:docMk/>
            <pc:sldMk cId="2899377596" sldId="327"/>
            <ac:spMk id="114" creationId="{BE276955-8F6F-840E-5B87-52928680C743}"/>
          </ac:spMkLst>
        </pc:spChg>
      </pc:sldChg>
      <pc:sldChg chg="addSp delSp modSp add mod modClrScheme chgLayout">
        <pc:chgData name="Javier Andres Luis Gonzalez" userId="9bfb70d5-126d-4793-8f2c-effcd62a7b5e" providerId="ADAL" clId="{564C9EBC-52A5-451C-B881-71B722604F65}" dt="2024-10-31T23:35:39.650" v="452" actId="1076"/>
        <pc:sldMkLst>
          <pc:docMk/>
          <pc:sldMk cId="3122265227" sldId="328"/>
        </pc:sldMkLst>
        <pc:spChg chg="mod">
          <ac:chgData name="Javier Andres Luis Gonzalez" userId="9bfb70d5-126d-4793-8f2c-effcd62a7b5e" providerId="ADAL" clId="{564C9EBC-52A5-451C-B881-71B722604F65}" dt="2024-10-31T23:35:36.188" v="451" actId="1076"/>
          <ac:spMkLst>
            <pc:docMk/>
            <pc:sldMk cId="3122265227" sldId="328"/>
            <ac:spMk id="2" creationId="{CC77677F-33AD-56FF-4920-47433CA23CA0}"/>
          </ac:spMkLst>
        </pc:spChg>
        <pc:spChg chg="mod">
          <ac:chgData name="Javier Andres Luis Gonzalez" userId="9bfb70d5-126d-4793-8f2c-effcd62a7b5e" providerId="ADAL" clId="{564C9EBC-52A5-451C-B881-71B722604F65}" dt="2024-10-31T23:35:39.650" v="452" actId="1076"/>
          <ac:spMkLst>
            <pc:docMk/>
            <pc:sldMk cId="3122265227" sldId="328"/>
            <ac:spMk id="3" creationId="{C429B465-1B71-2FD9-CEA5-47C5EE09DC1D}"/>
          </ac:spMkLst>
        </pc:spChg>
        <pc:spChg chg="add">
          <ac:chgData name="Javier Andres Luis Gonzalez" userId="9bfb70d5-126d-4793-8f2c-effcd62a7b5e" providerId="ADAL" clId="{564C9EBC-52A5-451C-B881-71B722604F65}" dt="2024-10-31T23:33:20.542" v="433"/>
          <ac:spMkLst>
            <pc:docMk/>
            <pc:sldMk cId="3122265227" sldId="328"/>
            <ac:spMk id="4" creationId="{976B3737-44E3-D2C9-5F68-E2387FD38F35}"/>
          </ac:spMkLst>
        </pc:spChg>
        <pc:spChg chg="del">
          <ac:chgData name="Javier Andres Luis Gonzalez" userId="9bfb70d5-126d-4793-8f2c-effcd62a7b5e" providerId="ADAL" clId="{564C9EBC-52A5-451C-B881-71B722604F65}" dt="2024-10-31T23:35:10.052" v="448" actId="478"/>
          <ac:spMkLst>
            <pc:docMk/>
            <pc:sldMk cId="3122265227" sldId="328"/>
            <ac:spMk id="5" creationId="{2896A96B-31EF-2C97-5B5F-167A17863D33}"/>
          </ac:spMkLst>
        </pc:spChg>
        <pc:spChg chg="add del mod">
          <ac:chgData name="Javier Andres Luis Gonzalez" userId="9bfb70d5-126d-4793-8f2c-effcd62a7b5e" providerId="ADAL" clId="{564C9EBC-52A5-451C-B881-71B722604F65}" dt="2024-10-31T23:33:51.821" v="445"/>
          <ac:spMkLst>
            <pc:docMk/>
            <pc:sldMk cId="3122265227" sldId="328"/>
            <ac:spMk id="6" creationId="{801C6F21-0E6E-3664-F590-63F4C4F56E3C}"/>
          </ac:spMkLst>
        </pc:spChg>
        <pc:spChg chg="del">
          <ac:chgData name="Javier Andres Luis Gonzalez" userId="9bfb70d5-126d-4793-8f2c-effcd62a7b5e" providerId="ADAL" clId="{564C9EBC-52A5-451C-B881-71B722604F65}" dt="2024-10-31T23:35:10.052" v="448" actId="478"/>
          <ac:spMkLst>
            <pc:docMk/>
            <pc:sldMk cId="3122265227" sldId="328"/>
            <ac:spMk id="7" creationId="{8430036B-7DF5-7959-818F-165E2E81910B}"/>
          </ac:spMkLst>
        </pc:spChg>
        <pc:spChg chg="mod">
          <ac:chgData name="Javier Andres Luis Gonzalez" userId="9bfb70d5-126d-4793-8f2c-effcd62a7b5e" providerId="ADAL" clId="{564C9EBC-52A5-451C-B881-71B722604F65}" dt="2024-10-31T23:35:36.188" v="451" actId="1076"/>
          <ac:spMkLst>
            <pc:docMk/>
            <pc:sldMk cId="3122265227" sldId="328"/>
            <ac:spMk id="114" creationId="{D88F70D9-10F3-F83C-E3F7-D96B4DAD119B}"/>
          </ac:spMkLst>
        </pc:spChg>
      </pc:sldChg>
      <pc:sldChg chg="add del">
        <pc:chgData name="Javier Andres Luis Gonzalez" userId="9bfb70d5-126d-4793-8f2c-effcd62a7b5e" providerId="ADAL" clId="{564C9EBC-52A5-451C-B881-71B722604F65}" dt="2024-10-31T22:59:57.744" v="177"/>
        <pc:sldMkLst>
          <pc:docMk/>
          <pc:sldMk cId="3189556592" sldId="328"/>
        </pc:sldMkLst>
      </pc:sldChg>
      <pc:sldChg chg="add del">
        <pc:chgData name="Javier Andres Luis Gonzalez" userId="9bfb70d5-126d-4793-8f2c-effcd62a7b5e" providerId="ADAL" clId="{564C9EBC-52A5-451C-B881-71B722604F65}" dt="2024-10-31T23:20:57.152" v="322"/>
        <pc:sldMkLst>
          <pc:docMk/>
          <pc:sldMk cId="4216086599" sldId="328"/>
        </pc:sldMkLst>
      </pc:sldChg>
      <pc:sldChg chg="add del">
        <pc:chgData name="Javier Andres Luis Gonzalez" userId="9bfb70d5-126d-4793-8f2c-effcd62a7b5e" providerId="ADAL" clId="{564C9EBC-52A5-451C-B881-71B722604F65}" dt="2024-10-31T22:59:57.432" v="176"/>
        <pc:sldMkLst>
          <pc:docMk/>
          <pc:sldMk cId="2064168434" sldId="329"/>
        </pc:sldMkLst>
      </pc:sldChg>
      <pc:sldChg chg="add del">
        <pc:chgData name="Javier Andres Luis Gonzalez" userId="9bfb70d5-126d-4793-8f2c-effcd62a7b5e" providerId="ADAL" clId="{564C9EBC-52A5-451C-B881-71B722604F65}" dt="2024-10-31T23:33:13.269" v="432"/>
        <pc:sldMkLst>
          <pc:docMk/>
          <pc:sldMk cId="2606254522" sldId="329"/>
        </pc:sldMkLst>
      </pc:sldChg>
      <pc:sldChg chg="addSp delSp modSp add mod ord modClrScheme chgLayout">
        <pc:chgData name="Javier Andres Luis Gonzalez" userId="9bfb70d5-126d-4793-8f2c-effcd62a7b5e" providerId="ADAL" clId="{564C9EBC-52A5-451C-B881-71B722604F65}" dt="2024-11-01T16:53:51.329" v="1442" actId="700"/>
        <pc:sldMkLst>
          <pc:docMk/>
          <pc:sldMk cId="4287090849" sldId="329"/>
        </pc:sldMkLst>
        <pc:spChg chg="mod">
          <ac:chgData name="Javier Andres Luis Gonzalez" userId="9bfb70d5-126d-4793-8f2c-effcd62a7b5e" providerId="ADAL" clId="{564C9EBC-52A5-451C-B881-71B722604F65}" dt="2024-10-31T23:39:07.353" v="490" actId="1037"/>
          <ac:spMkLst>
            <pc:docMk/>
            <pc:sldMk cId="4287090849" sldId="329"/>
            <ac:spMk id="2" creationId="{DCC0BF05-99CB-E8A7-3664-412D6A8BF9C1}"/>
          </ac:spMkLst>
        </pc:spChg>
        <pc:spChg chg="add mod">
          <ac:chgData name="Javier Andres Luis Gonzalez" userId="9bfb70d5-126d-4793-8f2c-effcd62a7b5e" providerId="ADAL" clId="{564C9EBC-52A5-451C-B881-71B722604F65}" dt="2024-10-31T23:38:48.810" v="486" actId="1076"/>
          <ac:spMkLst>
            <pc:docMk/>
            <pc:sldMk cId="4287090849" sldId="329"/>
            <ac:spMk id="3" creationId="{87CCC836-961E-E102-957F-1882E0A46B44}"/>
          </ac:spMkLst>
        </pc:spChg>
        <pc:spChg chg="del">
          <ac:chgData name="Javier Andres Luis Gonzalez" userId="9bfb70d5-126d-4793-8f2c-effcd62a7b5e" providerId="ADAL" clId="{564C9EBC-52A5-451C-B881-71B722604F65}" dt="2024-10-31T23:37:34.545" v="466" actId="478"/>
          <ac:spMkLst>
            <pc:docMk/>
            <pc:sldMk cId="4287090849" sldId="329"/>
            <ac:spMk id="6" creationId="{49A0A3B6-2806-3C90-5B31-18FE241E6867}"/>
          </ac:spMkLst>
        </pc:spChg>
        <pc:spChg chg="del">
          <ac:chgData name="Javier Andres Luis Gonzalez" userId="9bfb70d5-126d-4793-8f2c-effcd62a7b5e" providerId="ADAL" clId="{564C9EBC-52A5-451C-B881-71B722604F65}" dt="2024-10-31T23:37:34.545" v="466" actId="478"/>
          <ac:spMkLst>
            <pc:docMk/>
            <pc:sldMk cId="4287090849" sldId="329"/>
            <ac:spMk id="8" creationId="{BCD53A31-2EA8-F007-EE3F-B05EAA709D03}"/>
          </ac:spMkLst>
        </pc:spChg>
        <pc:spChg chg="del">
          <ac:chgData name="Javier Andres Luis Gonzalez" userId="9bfb70d5-126d-4793-8f2c-effcd62a7b5e" providerId="ADAL" clId="{564C9EBC-52A5-451C-B881-71B722604F65}" dt="2024-10-31T23:37:34.545" v="466" actId="478"/>
          <ac:spMkLst>
            <pc:docMk/>
            <pc:sldMk cId="4287090849" sldId="329"/>
            <ac:spMk id="9" creationId="{66506BB7-D744-A52B-4EBE-812921B12B01}"/>
          </ac:spMkLst>
        </pc:spChg>
        <pc:spChg chg="mod">
          <ac:chgData name="Javier Andres Luis Gonzalez" userId="9bfb70d5-126d-4793-8f2c-effcd62a7b5e" providerId="ADAL" clId="{564C9EBC-52A5-451C-B881-71B722604F65}" dt="2024-10-31T23:39:07.353" v="490" actId="1037"/>
          <ac:spMkLst>
            <pc:docMk/>
            <pc:sldMk cId="4287090849" sldId="329"/>
            <ac:spMk id="114" creationId="{F49072D1-1EFD-5415-C70D-DE1697CF2831}"/>
          </ac:spMkLst>
        </pc:spChg>
      </pc:sldChg>
      <pc:sldChg chg="add">
        <pc:chgData name="Javier Andres Luis Gonzalez" userId="9bfb70d5-126d-4793-8f2c-effcd62a7b5e" providerId="ADAL" clId="{564C9EBC-52A5-451C-B881-71B722604F65}" dt="2024-10-31T23:52:27.127" v="491"/>
        <pc:sldMkLst>
          <pc:docMk/>
          <pc:sldMk cId="1543899112" sldId="330"/>
        </pc:sldMkLst>
      </pc:sldChg>
      <pc:sldChg chg="add del">
        <pc:chgData name="Javier Andres Luis Gonzalez" userId="9bfb70d5-126d-4793-8f2c-effcd62a7b5e" providerId="ADAL" clId="{564C9EBC-52A5-451C-B881-71B722604F65}" dt="2024-10-31T22:59:57.059" v="175"/>
        <pc:sldMkLst>
          <pc:docMk/>
          <pc:sldMk cId="2942288960" sldId="330"/>
        </pc:sldMkLst>
      </pc:sldChg>
      <pc:sldChg chg="add del">
        <pc:chgData name="Javier Andres Luis Gonzalez" userId="9bfb70d5-126d-4793-8f2c-effcd62a7b5e" providerId="ADAL" clId="{564C9EBC-52A5-451C-B881-71B722604F65}" dt="2024-10-31T22:59:56.684" v="174"/>
        <pc:sldMkLst>
          <pc:docMk/>
          <pc:sldMk cId="1073853495" sldId="331"/>
        </pc:sldMkLst>
      </pc:sldChg>
      <pc:sldChg chg="addSp delSp modSp add mod">
        <pc:chgData name="Javier Andres Luis Gonzalez" userId="9bfb70d5-126d-4793-8f2c-effcd62a7b5e" providerId="ADAL" clId="{564C9EBC-52A5-451C-B881-71B722604F65}" dt="2024-10-31T23:58:47.325" v="568"/>
        <pc:sldMkLst>
          <pc:docMk/>
          <pc:sldMk cId="1324933384" sldId="331"/>
        </pc:sldMkLst>
        <pc:spChg chg="mod">
          <ac:chgData name="Javier Andres Luis Gonzalez" userId="9bfb70d5-126d-4793-8f2c-effcd62a7b5e" providerId="ADAL" clId="{564C9EBC-52A5-451C-B881-71B722604F65}" dt="2024-10-31T23:58:11.629" v="558"/>
          <ac:spMkLst>
            <pc:docMk/>
            <pc:sldMk cId="1324933384" sldId="331"/>
            <ac:spMk id="2" creationId="{4EA4368F-062E-9D31-D79E-D53F29E30B6D}"/>
          </ac:spMkLst>
        </pc:spChg>
        <pc:spChg chg="add del mod">
          <ac:chgData name="Javier Andres Luis Gonzalez" userId="9bfb70d5-126d-4793-8f2c-effcd62a7b5e" providerId="ADAL" clId="{564C9EBC-52A5-451C-B881-71B722604F65}" dt="2024-10-31T23:58:47.325" v="568"/>
          <ac:spMkLst>
            <pc:docMk/>
            <pc:sldMk cId="1324933384" sldId="331"/>
            <ac:spMk id="3" creationId="{7D3AD344-7895-3DE4-6E58-7DAAEAB8E0C1}"/>
          </ac:spMkLst>
        </pc:spChg>
        <pc:spChg chg="mod">
          <ac:chgData name="Javier Andres Luis Gonzalez" userId="9bfb70d5-126d-4793-8f2c-effcd62a7b5e" providerId="ADAL" clId="{564C9EBC-52A5-451C-B881-71B722604F65}" dt="2024-10-31T23:58:45.467" v="566"/>
          <ac:spMkLst>
            <pc:docMk/>
            <pc:sldMk cId="1324933384" sldId="331"/>
            <ac:spMk id="10" creationId="{16D1E7BB-7158-1EBE-7EF1-9F4683D59575}"/>
          </ac:spMkLst>
        </pc:spChg>
      </pc:sldChg>
      <pc:sldChg chg="add del">
        <pc:chgData name="Javier Andres Luis Gonzalez" userId="9bfb70d5-126d-4793-8f2c-effcd62a7b5e" providerId="ADAL" clId="{564C9EBC-52A5-451C-B881-71B722604F65}" dt="2024-10-31T23:52:40.362" v="496"/>
        <pc:sldMkLst>
          <pc:docMk/>
          <pc:sldMk cId="2888173065" sldId="331"/>
        </pc:sldMkLst>
      </pc:sldChg>
      <pc:sldChg chg="modSp add mod modClrScheme chgLayout">
        <pc:chgData name="Javier Andres Luis Gonzalez" userId="9bfb70d5-126d-4793-8f2c-effcd62a7b5e" providerId="ADAL" clId="{564C9EBC-52A5-451C-B881-71B722604F65}" dt="2024-11-01T03:16:18.760" v="746" actId="5793"/>
        <pc:sldMkLst>
          <pc:docMk/>
          <pc:sldMk cId="1947032544" sldId="332"/>
        </pc:sldMkLst>
        <pc:spChg chg="mod">
          <ac:chgData name="Javier Andres Luis Gonzalez" userId="9bfb70d5-126d-4793-8f2c-effcd62a7b5e" providerId="ADAL" clId="{564C9EBC-52A5-451C-B881-71B722604F65}" dt="2024-11-01T03:16:18.760" v="746" actId="5793"/>
          <ac:spMkLst>
            <pc:docMk/>
            <pc:sldMk cId="1947032544" sldId="332"/>
            <ac:spMk id="2" creationId="{45D7B346-C267-BE6E-662C-5B25966187A9}"/>
          </ac:spMkLst>
        </pc:spChg>
      </pc:sldChg>
      <pc:sldChg chg="delSp modSp add del mod">
        <pc:chgData name="Javier Andres Luis Gonzalez" userId="9bfb70d5-126d-4793-8f2c-effcd62a7b5e" providerId="ADAL" clId="{564C9EBC-52A5-451C-B881-71B722604F65}" dt="2024-11-01T04:33:20.128" v="981" actId="47"/>
        <pc:sldMkLst>
          <pc:docMk/>
          <pc:sldMk cId="1412344745" sldId="333"/>
        </pc:sldMkLst>
        <pc:spChg chg="del mod">
          <ac:chgData name="Javier Andres Luis Gonzalez" userId="9bfb70d5-126d-4793-8f2c-effcd62a7b5e" providerId="ADAL" clId="{564C9EBC-52A5-451C-B881-71B722604F65}" dt="2024-11-01T04:32:59.817" v="977"/>
          <ac:spMkLst>
            <pc:docMk/>
            <pc:sldMk cId="1412344745" sldId="333"/>
            <ac:spMk id="4" creationId="{628C115C-F8C9-9849-07EE-EB94E979579A}"/>
          </ac:spMkLst>
        </pc:spChg>
        <pc:picChg chg="del">
          <ac:chgData name="Javier Andres Luis Gonzalez" userId="9bfb70d5-126d-4793-8f2c-effcd62a7b5e" providerId="ADAL" clId="{564C9EBC-52A5-451C-B881-71B722604F65}" dt="2024-11-01T04:27:00.918" v="877" actId="478"/>
          <ac:picMkLst>
            <pc:docMk/>
            <pc:sldMk cId="1412344745" sldId="333"/>
            <ac:picMk id="8" creationId="{09D113C4-5BCF-CE15-336B-E85BA714AE43}"/>
          </ac:picMkLst>
        </pc:picChg>
      </pc:sldChg>
      <pc:sldChg chg="addSp delSp modSp add mod modClrScheme chgLayout">
        <pc:chgData name="Javier Andres Luis Gonzalez" userId="9bfb70d5-126d-4793-8f2c-effcd62a7b5e" providerId="ADAL" clId="{564C9EBC-52A5-451C-B881-71B722604F65}" dt="2024-11-01T04:54:01.362" v="1049" actId="1076"/>
        <pc:sldMkLst>
          <pc:docMk/>
          <pc:sldMk cId="1361979428" sldId="334"/>
        </pc:sldMkLst>
        <pc:spChg chg="mod">
          <ac:chgData name="Javier Andres Luis Gonzalez" userId="9bfb70d5-126d-4793-8f2c-effcd62a7b5e" providerId="ADAL" clId="{564C9EBC-52A5-451C-B881-71B722604F65}" dt="2024-11-01T04:54:01.362" v="1049" actId="1076"/>
          <ac:spMkLst>
            <pc:docMk/>
            <pc:sldMk cId="1361979428" sldId="334"/>
            <ac:spMk id="2" creationId="{2D4B7FD4-705E-9EAE-E721-F611AC18EE13}"/>
          </ac:spMkLst>
        </pc:spChg>
        <pc:spChg chg="mod">
          <ac:chgData name="Javier Andres Luis Gonzalez" userId="9bfb70d5-126d-4793-8f2c-effcd62a7b5e" providerId="ADAL" clId="{564C9EBC-52A5-451C-B881-71B722604F65}" dt="2024-11-01T04:33:14.690" v="980" actId="403"/>
          <ac:spMkLst>
            <pc:docMk/>
            <pc:sldMk cId="1361979428" sldId="334"/>
            <ac:spMk id="4" creationId="{4A26B656-114C-605A-EC78-45BEEB85BFB4}"/>
          </ac:spMkLst>
        </pc:spChg>
        <pc:spChg chg="del">
          <ac:chgData name="Javier Andres Luis Gonzalez" userId="9bfb70d5-126d-4793-8f2c-effcd62a7b5e" providerId="ADAL" clId="{564C9EBC-52A5-451C-B881-71B722604F65}" dt="2024-11-01T04:32:23.914" v="972" actId="478"/>
          <ac:spMkLst>
            <pc:docMk/>
            <pc:sldMk cId="1361979428" sldId="334"/>
            <ac:spMk id="6" creationId="{B4888FC7-139D-5F2D-EA40-7E419F20E524}"/>
          </ac:spMkLst>
        </pc:spChg>
        <pc:picChg chg="add mod">
          <ac:chgData name="Javier Andres Luis Gonzalez" userId="9bfb70d5-126d-4793-8f2c-effcd62a7b5e" providerId="ADAL" clId="{564C9EBC-52A5-451C-B881-71B722604F65}" dt="2024-11-01T04:28:16.656" v="966" actId="1076"/>
          <ac:picMkLst>
            <pc:docMk/>
            <pc:sldMk cId="1361979428" sldId="334"/>
            <ac:picMk id="5" creationId="{98288199-7956-0C0B-244E-643E8B8AD789}"/>
          </ac:picMkLst>
        </pc:picChg>
        <pc:picChg chg="del">
          <ac:chgData name="Javier Andres Luis Gonzalez" userId="9bfb70d5-126d-4793-8f2c-effcd62a7b5e" providerId="ADAL" clId="{564C9EBC-52A5-451C-B881-71B722604F65}" dt="2024-11-01T04:27:39.550" v="959" actId="478"/>
          <ac:picMkLst>
            <pc:docMk/>
            <pc:sldMk cId="1361979428" sldId="334"/>
            <ac:picMk id="8" creationId="{D21EE6EF-C7E5-EE72-E8EA-8319E0934BBC}"/>
          </ac:picMkLst>
        </pc:picChg>
      </pc:sldChg>
    </pc:docChg>
  </pc:docChgLst>
  <pc:docChgLst>
    <pc:chgData name="Javier Andres Luis Gonzalez" userId="9bfb70d5-126d-4793-8f2c-effcd62a7b5e" providerId="ADAL" clId="{F3F50C24-B04A-4FA0-B1E4-89B2B106AFB1}"/>
    <pc:docChg chg="undo redo custSel addSld delSld modSld sldOrd">
      <pc:chgData name="Javier Andres Luis Gonzalez" userId="9bfb70d5-126d-4793-8f2c-effcd62a7b5e" providerId="ADAL" clId="{F3F50C24-B04A-4FA0-B1E4-89B2B106AFB1}" dt="2024-10-17T17:29:42.853" v="2545" actId="207"/>
      <pc:docMkLst>
        <pc:docMk/>
      </pc:docMkLst>
      <pc:sldChg chg="modSp mod">
        <pc:chgData name="Javier Andres Luis Gonzalez" userId="9bfb70d5-126d-4793-8f2c-effcd62a7b5e" providerId="ADAL" clId="{F3F50C24-B04A-4FA0-B1E4-89B2B106AFB1}" dt="2024-10-17T17:27:34.632" v="2520" actId="207"/>
        <pc:sldMkLst>
          <pc:docMk/>
          <pc:sldMk cId="327181837" sldId="256"/>
        </pc:sldMkLst>
        <pc:spChg chg="mod">
          <ac:chgData name="Javier Andres Luis Gonzalez" userId="9bfb70d5-126d-4793-8f2c-effcd62a7b5e" providerId="ADAL" clId="{F3F50C24-B04A-4FA0-B1E4-89B2B106AFB1}" dt="2024-10-17T17:27:34.632" v="2520" actId="207"/>
          <ac:spMkLst>
            <pc:docMk/>
            <pc:sldMk cId="327181837" sldId="256"/>
            <ac:spMk id="4" creationId="{E58F4762-22EA-5CF3-03FB-F8CD12ED25D6}"/>
          </ac:spMkLst>
        </pc:spChg>
        <pc:spChg chg="mod">
          <ac:chgData name="Javier Andres Luis Gonzalez" userId="9bfb70d5-126d-4793-8f2c-effcd62a7b5e" providerId="ADAL" clId="{F3F50C24-B04A-4FA0-B1E4-89B2B106AFB1}" dt="2024-10-15T18:26:54.804" v="1866"/>
          <ac:spMkLst>
            <pc:docMk/>
            <pc:sldMk cId="327181837" sldId="256"/>
            <ac:spMk id="5" creationId="{4180DB93-635F-E1C6-2B6C-5C4BD4583BD6}"/>
          </ac:spMkLst>
        </pc:spChg>
      </pc:sldChg>
      <pc:sldChg chg="del">
        <pc:chgData name="Javier Andres Luis Gonzalez" userId="9bfb70d5-126d-4793-8f2c-effcd62a7b5e" providerId="ADAL" clId="{F3F50C24-B04A-4FA0-B1E4-89B2B106AFB1}" dt="2024-10-15T16:31:59.500" v="241" actId="47"/>
        <pc:sldMkLst>
          <pc:docMk/>
          <pc:sldMk cId="2339059276" sldId="259"/>
        </pc:sldMkLst>
      </pc:sldChg>
      <pc:sldChg chg="del">
        <pc:chgData name="Javier Andres Luis Gonzalez" userId="9bfb70d5-126d-4793-8f2c-effcd62a7b5e" providerId="ADAL" clId="{F3F50C24-B04A-4FA0-B1E4-89B2B106AFB1}" dt="2024-10-15T16:31:57.263" v="240" actId="47"/>
        <pc:sldMkLst>
          <pc:docMk/>
          <pc:sldMk cId="4164454658" sldId="260"/>
        </pc:sldMkLst>
      </pc:sldChg>
      <pc:sldChg chg="del">
        <pc:chgData name="Javier Andres Luis Gonzalez" userId="9bfb70d5-126d-4793-8f2c-effcd62a7b5e" providerId="ADAL" clId="{F3F50C24-B04A-4FA0-B1E4-89B2B106AFB1}" dt="2024-10-15T16:32:00.889" v="242" actId="47"/>
        <pc:sldMkLst>
          <pc:docMk/>
          <pc:sldMk cId="1280483835" sldId="261"/>
        </pc:sldMkLst>
      </pc:sldChg>
      <pc:sldChg chg="addSp modSp del ord">
        <pc:chgData name="Javier Andres Luis Gonzalez" userId="9bfb70d5-126d-4793-8f2c-effcd62a7b5e" providerId="ADAL" clId="{F3F50C24-B04A-4FA0-B1E4-89B2B106AFB1}" dt="2024-10-15T17:44:31.441" v="1150" actId="47"/>
        <pc:sldMkLst>
          <pc:docMk/>
          <pc:sldMk cId="332500307" sldId="262"/>
        </pc:sldMkLst>
        <pc:spChg chg="add mod">
          <ac:chgData name="Javier Andres Luis Gonzalez" userId="9bfb70d5-126d-4793-8f2c-effcd62a7b5e" providerId="ADAL" clId="{F3F50C24-B04A-4FA0-B1E4-89B2B106AFB1}" dt="2024-10-15T17:05:59.358" v="681"/>
          <ac:spMkLst>
            <pc:docMk/>
            <pc:sldMk cId="332500307" sldId="262"/>
            <ac:spMk id="4" creationId="{3F962CA7-0DC4-CE4B-3C2A-84971562A768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7:38.613" v="2521" actId="207"/>
        <pc:sldMkLst>
          <pc:docMk/>
          <pc:sldMk cId="2289807237" sldId="263"/>
        </pc:sldMkLst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3" creationId="{125855D4-62EB-E318-993B-73C72AA39B0F}"/>
          </ac:spMkLst>
        </pc:spChg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4" creationId="{A69B5E0D-B1FF-CE2B-E12B-3BE5A527169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5" creationId="{FB5B5BA1-33E9-CE50-6E1B-1A0106800E2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6" creationId="{848DE52B-1BAE-88B8-0D00-45158A4A7D61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7" creationId="{A3C2F5A2-7160-901E-4E3F-54000BD7477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8" creationId="{D436F53F-EE49-9B0A-3AD0-E13A327D0C47}"/>
          </ac:spMkLst>
        </pc:spChg>
        <pc:spChg chg="mod">
          <ac:chgData name="Javier Andres Luis Gonzalez" userId="9bfb70d5-126d-4793-8f2c-effcd62a7b5e" providerId="ADAL" clId="{F3F50C24-B04A-4FA0-B1E4-89B2B106AFB1}" dt="2024-10-17T17:27:38.613" v="2521" actId="207"/>
          <ac:spMkLst>
            <pc:docMk/>
            <pc:sldMk cId="2289807237" sldId="263"/>
            <ac:spMk id="9" creationId="{57DF910D-5ACB-6EA9-F235-B5BFB4A38862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0" creationId="{5223373C-CA03-5DBC-2EE6-0D8D44E3611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1" creationId="{5707264B-43D9-66F9-455F-0021D60E448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2" creationId="{E5FD4E3D-4A28-E2FE-93A9-4CFE8BADBBA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3" creationId="{2147E644-8798-D855-FAF7-6AAEF77EFFE4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4" creationId="{5248EBC5-FD9E-7357-CB22-F97653C80B46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5" creationId="{2B10BA22-609B-CCA4-7D2A-2C863CA6A6B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6" creationId="{51988116-3026-1C2D-E55F-D952441212F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7" creationId="{07F8906D-9691-4A07-3FAF-5CAFB7C30BD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8" creationId="{FBD38E78-4931-2D08-FE7A-5D31B42C9FE7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9" creationId="{2DCE8DB8-92DB-4D52-DF8E-106F620218FA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1" creationId="{9B474ECA-6100-3791-9EF9-F28D3C45FA73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2" creationId="{09813299-7A01-40F8-034F-B72E032FD671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3" creationId="{D8BE967A-CFD3-5821-5137-42717C34AAB8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4" creationId="{F47625E3-2A11-F815-8D45-444BD43B448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5" creationId="{0B6B5484-68F7-F517-07CD-07F84F18F5B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6" creationId="{20EB6BEF-7EAB-D213-88A8-E9BBB4E8A4C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7" creationId="{B05312EF-6729-F0A1-C278-FD2AB28DF2F3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8" creationId="{47ABE05A-F7AC-DDAC-6B83-BD8D3C4FCFDF}"/>
          </ac:spMkLst>
        </pc:spChg>
        <pc:spChg chg="add del mod">
          <ac:chgData name="Javier Andres Luis Gonzalez" userId="9bfb70d5-126d-4793-8f2c-effcd62a7b5e" providerId="ADAL" clId="{F3F50C24-B04A-4FA0-B1E4-89B2B106AFB1}" dt="2024-10-15T16:03:09.073" v="57" actId="478"/>
          <ac:spMkLst>
            <pc:docMk/>
            <pc:sldMk cId="2289807237" sldId="263"/>
            <ac:spMk id="29" creationId="{EA01E66F-2E3A-ED37-1BB7-2E25C3574BAB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0" creationId="{470B8642-38C9-5A7F-9F2C-2EFD663E3BA9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1" creationId="{FE14092B-DD0D-0169-1188-6BB3A3847DE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2" creationId="{A9F7A1C3-2721-A4B3-B71A-CE46B7CE6C6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3" creationId="{233C644E-1BCF-F00D-C53D-2C6985717E37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4" creationId="{EA2C7D96-079D-DBCA-FB36-8266DCE3B43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5" creationId="{DAF6EAF5-7378-7A79-4448-D9346859828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6" creationId="{A48EDBDA-CB06-363C-7E83-9445BE35F753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8" creationId="{A13BFEAF-758E-63C0-432D-748049637EEB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9" creationId="{CC763113-83D6-F928-F99C-E6B885D1FB1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0" creationId="{516BF795-6585-0C9A-C181-61189FA3AF55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1" creationId="{B676E71F-5764-F787-A983-B01CB525389A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2" creationId="{38ED10DE-35A5-8F88-9011-D4509C482A04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3" creationId="{2F10DF74-862F-9AB9-872C-273B1E05161C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4" creationId="{76A98642-1240-93A0-12FE-27B0D213337A}"/>
          </ac:spMkLst>
        </pc:spChg>
        <pc:grpChg chg="add mod">
          <ac:chgData name="Javier Andres Luis Gonzalez" userId="9bfb70d5-126d-4793-8f2c-effcd62a7b5e" providerId="ADAL" clId="{F3F50C24-B04A-4FA0-B1E4-89B2B106AFB1}" dt="2024-10-15T15:54:45.390" v="6"/>
          <ac:grpSpMkLst>
            <pc:docMk/>
            <pc:sldMk cId="2289807237" sldId="263"/>
            <ac:grpSpMk id="2" creationId="{7C689825-537C-4125-4845-1D2E565F96A0}"/>
          </ac:grpSpMkLst>
        </pc:grpChg>
        <pc:grpChg chg="add del mod">
          <ac:chgData name="Javier Andres Luis Gonzalez" userId="9bfb70d5-126d-4793-8f2c-effcd62a7b5e" providerId="ADAL" clId="{F3F50C24-B04A-4FA0-B1E4-89B2B106AFB1}" dt="2024-10-15T18:42:34.087" v="2097" actId="478"/>
          <ac:grpSpMkLst>
            <pc:docMk/>
            <pc:sldMk cId="2289807237" sldId="263"/>
            <ac:grpSpMk id="20" creationId="{9BB3E5CE-CEC8-4546-C963-706A7D2763D8}"/>
          </ac:grpSpMkLst>
        </pc:grpChg>
        <pc:grpChg chg="add mod">
          <ac:chgData name="Javier Andres Luis Gonzalez" userId="9bfb70d5-126d-4793-8f2c-effcd62a7b5e" providerId="ADAL" clId="{F3F50C24-B04A-4FA0-B1E4-89B2B106AFB1}" dt="2024-10-15T16:00:05.664" v="33" actId="571"/>
          <ac:grpSpMkLst>
            <pc:docMk/>
            <pc:sldMk cId="2289807237" sldId="263"/>
            <ac:grpSpMk id="37" creationId="{E486A183-AC6D-4F72-9F3B-F82B1D47A8E5}"/>
          </ac:grpSpMkLst>
        </pc:grpChg>
      </pc:sldChg>
      <pc:sldChg chg="del">
        <pc:chgData name="Javier Andres Luis Gonzalez" userId="9bfb70d5-126d-4793-8f2c-effcd62a7b5e" providerId="ADAL" clId="{F3F50C24-B04A-4FA0-B1E4-89B2B106AFB1}" dt="2024-10-15T16:32:03.813" v="243" actId="47"/>
        <pc:sldMkLst>
          <pc:docMk/>
          <pc:sldMk cId="2712305225" sldId="264"/>
        </pc:sldMkLst>
      </pc:sldChg>
      <pc:sldChg chg="del">
        <pc:chgData name="Javier Andres Luis Gonzalez" userId="9bfb70d5-126d-4793-8f2c-effcd62a7b5e" providerId="ADAL" clId="{F3F50C24-B04A-4FA0-B1E4-89B2B106AFB1}" dt="2024-10-15T16:32:05.075" v="244" actId="47"/>
        <pc:sldMkLst>
          <pc:docMk/>
          <pc:sldMk cId="1631810769" sldId="265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7.987" v="2523" actId="207"/>
        <pc:sldMkLst>
          <pc:docMk/>
          <pc:sldMk cId="3379730327" sldId="266"/>
        </pc:sldMkLst>
        <pc:spChg chg="del mod">
          <ac:chgData name="Javier Andres Luis Gonzalez" userId="9bfb70d5-126d-4793-8f2c-effcd62a7b5e" providerId="ADAL" clId="{F3F50C24-B04A-4FA0-B1E4-89B2B106AFB1}" dt="2024-10-15T16:33:32.841" v="256" actId="478"/>
          <ac:spMkLst>
            <pc:docMk/>
            <pc:sldMk cId="3379730327" sldId="266"/>
            <ac:spMk id="5" creationId="{016CF6D0-4314-118B-5BB2-472EB1606472}"/>
          </ac:spMkLst>
        </pc:spChg>
        <pc:spChg chg="del mod">
          <ac:chgData name="Javier Andres Luis Gonzalez" userId="9bfb70d5-126d-4793-8f2c-effcd62a7b5e" providerId="ADAL" clId="{F3F50C24-B04A-4FA0-B1E4-89B2B106AFB1}" dt="2024-10-15T16:33:25.295" v="253" actId="478"/>
          <ac:spMkLst>
            <pc:docMk/>
            <pc:sldMk cId="3379730327" sldId="266"/>
            <ac:spMk id="6" creationId="{51724AA3-5FB4-B881-9FFB-CEA6AE8799A2}"/>
          </ac:spMkLst>
        </pc:spChg>
        <pc:spChg chg="del">
          <ac:chgData name="Javier Andres Luis Gonzalez" userId="9bfb70d5-126d-4793-8f2c-effcd62a7b5e" providerId="ADAL" clId="{F3F50C24-B04A-4FA0-B1E4-89B2B106AFB1}" dt="2024-10-15T16:33:27.566" v="254" actId="478"/>
          <ac:spMkLst>
            <pc:docMk/>
            <pc:sldMk cId="3379730327" sldId="266"/>
            <ac:spMk id="7" creationId="{6F828F51-0ECA-E678-BE50-FE2BF249A40D}"/>
          </ac:spMkLst>
        </pc:spChg>
        <pc:spChg chg="del">
          <ac:chgData name="Javier Andres Luis Gonzalez" userId="9bfb70d5-126d-4793-8f2c-effcd62a7b5e" providerId="ADAL" clId="{F3F50C24-B04A-4FA0-B1E4-89B2B106AFB1}" dt="2024-10-15T16:33:21.885" v="251" actId="478"/>
          <ac:spMkLst>
            <pc:docMk/>
            <pc:sldMk cId="3379730327" sldId="266"/>
            <ac:spMk id="8" creationId="{1B730A66-9CFC-6D2A-F4EC-D4B4E29F170C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0" creationId="{0396FA56-B824-38C6-075A-A870655F6399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1" creationId="{2500C0FB-4641-526D-DDF1-F6B2C804D9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2" creationId="{19B8F466-C32E-6DA1-D347-B1BAFA147D4C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3" creationId="{1472F243-CE97-A4C3-9653-58B5584204DB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4" creationId="{38CFFD97-BE2E-52D8-E523-07356CA3FBE6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5" creationId="{6DC6033E-701A-04D3-3DE1-E7B1321C9A65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6" creationId="{57915873-9F4A-ACE8-5D90-C213052D41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7" creationId="{8A65ECDA-68C3-D93C-7F0A-6451AD034F8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8" creationId="{7D485899-3648-8B4E-8F0F-2D3B330B9751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9" creationId="{EA7B640B-5D80-EAFA-9249-18C81F9D9CAD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0" creationId="{16A87CEA-EFE3-EF4C-99B5-27D0660554D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1" creationId="{F28939EE-D7FD-59E1-AD3B-89EF58A06325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2" creationId="{8A9713E1-80C8-DFFE-812B-9DA525ECEF80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3" creationId="{EC782AC9-A925-2982-5076-709102EF4467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4" creationId="{D5849202-BDC7-1740-D983-843ED50343E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25" creationId="{862BF8FC-3761-1BAA-4C4D-76D45279A7A5}"/>
          </ac:spMkLst>
        </pc:spChg>
        <pc:spChg chg="add mod">
          <ac:chgData name="Javier Andres Luis Gonzalez" userId="9bfb70d5-126d-4793-8f2c-effcd62a7b5e" providerId="ADAL" clId="{F3F50C24-B04A-4FA0-B1E4-89B2B106AFB1}" dt="2024-10-17T17:27:47.987" v="2523" actId="207"/>
          <ac:spMkLst>
            <pc:docMk/>
            <pc:sldMk cId="3379730327" sldId="266"/>
            <ac:spMk id="26" creationId="{118F6637-4CC5-2A01-FA35-66D879194BAB}"/>
          </ac:spMkLst>
        </pc:spChg>
        <pc:spChg chg="add mod">
          <ac:chgData name="Javier Andres Luis Gonzalez" userId="9bfb70d5-126d-4793-8f2c-effcd62a7b5e" providerId="ADAL" clId="{F3F50C24-B04A-4FA0-B1E4-89B2B106AFB1}" dt="2024-10-15T17:05:15.858" v="680" actId="1076"/>
          <ac:spMkLst>
            <pc:docMk/>
            <pc:sldMk cId="3379730327" sldId="266"/>
            <ac:spMk id="30" creationId="{E443AF01-7DC8-FF0A-B0F9-952C4B99A3B2}"/>
          </ac:spMkLst>
        </pc:spChg>
        <pc:grpChg chg="del">
          <ac:chgData name="Javier Andres Luis Gonzalez" userId="9bfb70d5-126d-4793-8f2c-effcd62a7b5e" providerId="ADAL" clId="{F3F50C24-B04A-4FA0-B1E4-89B2B106AFB1}" dt="2024-10-15T16:33:34.657" v="257" actId="478"/>
          <ac:grpSpMkLst>
            <pc:docMk/>
            <pc:sldMk cId="3379730327" sldId="266"/>
            <ac:grpSpMk id="2" creationId="{3E6DC5D8-9B96-3B65-A4E2-282CBBE5DE49}"/>
          </ac:grpSpMkLst>
        </pc:grpChg>
        <pc:grpChg chg="add del mod">
          <ac:chgData name="Javier Andres Luis Gonzalez" userId="9bfb70d5-126d-4793-8f2c-effcd62a7b5e" providerId="ADAL" clId="{F3F50C24-B04A-4FA0-B1E4-89B2B106AFB1}" dt="2024-10-15T17:00:02.743" v="552" actId="478"/>
          <ac:grpSpMkLst>
            <pc:docMk/>
            <pc:sldMk cId="3379730327" sldId="266"/>
            <ac:grpSpMk id="9" creationId="{D6C5E83E-07E6-602C-8A3F-DEC9B4E2FF8F}"/>
          </ac:grpSpMkLst>
        </pc:grpChg>
        <pc:picChg chg="add del">
          <ac:chgData name="Javier Andres Luis Gonzalez" userId="9bfb70d5-126d-4793-8f2c-effcd62a7b5e" providerId="ADAL" clId="{F3F50C24-B04A-4FA0-B1E4-89B2B106AFB1}" dt="2024-10-15T17:01:38.936" v="566" actId="22"/>
          <ac:picMkLst>
            <pc:docMk/>
            <pc:sldMk cId="3379730327" sldId="266"/>
            <ac:picMk id="28" creationId="{3B4E7C94-1C01-C531-F7F6-E76515D0D63C}"/>
          </ac:picMkLst>
        </pc:picChg>
      </pc:sldChg>
      <pc:sldChg chg="del ord">
        <pc:chgData name="Javier Andres Luis Gonzalez" userId="9bfb70d5-126d-4793-8f2c-effcd62a7b5e" providerId="ADAL" clId="{F3F50C24-B04A-4FA0-B1E4-89B2B106AFB1}" dt="2024-10-15T18:26:03.160" v="1857" actId="47"/>
        <pc:sldMkLst>
          <pc:docMk/>
          <pc:sldMk cId="786460130" sldId="267"/>
        </pc:sldMkLst>
      </pc:sldChg>
      <pc:sldChg chg="del">
        <pc:chgData name="Javier Andres Luis Gonzalez" userId="9bfb70d5-126d-4793-8f2c-effcd62a7b5e" providerId="ADAL" clId="{F3F50C24-B04A-4FA0-B1E4-89B2B106AFB1}" dt="2024-10-15T16:32:10.835" v="245" actId="47"/>
        <pc:sldMkLst>
          <pc:docMk/>
          <pc:sldMk cId="3487634999" sldId="268"/>
        </pc:sldMkLst>
      </pc:sldChg>
      <pc:sldChg chg="del">
        <pc:chgData name="Javier Andres Luis Gonzalez" userId="9bfb70d5-126d-4793-8f2c-effcd62a7b5e" providerId="ADAL" clId="{F3F50C24-B04A-4FA0-B1E4-89B2B106AFB1}" dt="2024-10-15T16:32:12.860" v="246" actId="47"/>
        <pc:sldMkLst>
          <pc:docMk/>
          <pc:sldMk cId="1686028437" sldId="269"/>
        </pc:sldMkLst>
      </pc:sldChg>
      <pc:sldChg chg="del ord">
        <pc:chgData name="Javier Andres Luis Gonzalez" userId="9bfb70d5-126d-4793-8f2c-effcd62a7b5e" providerId="ADAL" clId="{F3F50C24-B04A-4FA0-B1E4-89B2B106AFB1}" dt="2024-10-15T18:26:05.230" v="1858" actId="47"/>
        <pc:sldMkLst>
          <pc:docMk/>
          <pc:sldMk cId="3161569350" sldId="270"/>
        </pc:sldMkLst>
      </pc:sldChg>
      <pc:sldChg chg="del ord">
        <pc:chgData name="Javier Andres Luis Gonzalez" userId="9bfb70d5-126d-4793-8f2c-effcd62a7b5e" providerId="ADAL" clId="{F3F50C24-B04A-4FA0-B1E4-89B2B106AFB1}" dt="2024-10-15T18:26:10.016" v="1859" actId="47"/>
        <pc:sldMkLst>
          <pc:docMk/>
          <pc:sldMk cId="1926650650" sldId="271"/>
        </pc:sldMkLst>
      </pc:sldChg>
      <pc:sldChg chg="del">
        <pc:chgData name="Javier Andres Luis Gonzalez" userId="9bfb70d5-126d-4793-8f2c-effcd62a7b5e" providerId="ADAL" clId="{F3F50C24-B04A-4FA0-B1E4-89B2B106AFB1}" dt="2024-10-15T16:32:18.878" v="247" actId="47"/>
        <pc:sldMkLst>
          <pc:docMk/>
          <pc:sldMk cId="3756404600" sldId="272"/>
        </pc:sldMkLst>
      </pc:sldChg>
      <pc:sldChg chg="del">
        <pc:chgData name="Javier Andres Luis Gonzalez" userId="9bfb70d5-126d-4793-8f2c-effcd62a7b5e" providerId="ADAL" clId="{F3F50C24-B04A-4FA0-B1E4-89B2B106AFB1}" dt="2024-10-15T16:32:20.979" v="248" actId="47"/>
        <pc:sldMkLst>
          <pc:docMk/>
          <pc:sldMk cId="703120879" sldId="273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3.870" v="2522" actId="207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2" creationId="{AE3CA28D-1B5C-11E8-6610-A43E0D2083E7}"/>
          </ac:spMkLst>
        </pc:spChg>
        <pc:spChg chg="add del mod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3" creationId="{A17489FA-ACE5-6ACC-E5D9-7F9C2AC939FB}"/>
          </ac:spMkLst>
        </pc:spChg>
        <pc:spChg chg="del">
          <ac:chgData name="Javier Andres Luis Gonzalez" userId="9bfb70d5-126d-4793-8f2c-effcd62a7b5e" providerId="ADAL" clId="{F3F50C24-B04A-4FA0-B1E4-89B2B106AFB1}" dt="2024-10-15T16:10:25.831" v="86" actId="478"/>
          <ac:spMkLst>
            <pc:docMk/>
            <pc:sldMk cId="1366992150" sldId="274"/>
            <ac:spMk id="4" creationId="{C6CA54FE-80A9-B80A-0520-EE2DB1EBF785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5" creationId="{8C628ED9-CA1C-8728-018D-9A447F8A7976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6" creationId="{E6145F08-54B9-92EE-7145-EF0311A0C540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8" creationId="{CBE78368-1273-C3AC-9179-C587C9D73A2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9" creationId="{CF6909FD-E016-935D-E4C6-686DA70A7F0D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1" creationId="{B1F1099F-17B9-C895-FA2B-1C55419D9A34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2" creationId="{CEBC9659-02CB-2932-7C36-072285FE103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4" creationId="{11214E89-093B-1C40-8020-9EAA13A0D6C8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5" creationId="{F000A046-36B9-8E65-3AAC-534C058315E8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6" creationId="{7A0E4858-37FD-37DF-313F-8029D833BE8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7" creationId="{8B087B8A-5827-0D93-1045-573DB8C3AC5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8" creationId="{B3646FF9-EB49-D8CD-676A-9FE1490BDE3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9" creationId="{8782C087-3777-64DC-AAAD-B733E9C4340F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0" creationId="{539BA452-8B78-0754-0825-1771DB5FC783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1" creationId="{191CAEF9-C475-3826-E116-E3D8A7861E4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2" creationId="{7A6658DF-C57B-4E2D-51B9-48BB7B52007F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5" creationId="{2F5F4998-7804-536A-BC0C-9C329979495B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6" creationId="{44FF2AA4-2D9A-F7E8-859C-53FC51E58A2D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8" creationId="{2AA4720C-B24F-40BA-8569-328D2DE58214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9" creationId="{0BF85349-1CC0-A21C-9BBB-DCED28E0B6A3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1" creationId="{6706D1AD-82B6-A757-B874-841C00C83F3E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2" creationId="{FAFD1739-C624-B9CB-563C-DCF47E79D68B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3" creationId="{39F1BDCA-9CDA-FBF0-9B7C-91AAAF0F7596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4" creationId="{409FA86F-F713-59F8-0A24-DF05ED14F1E8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5" creationId="{1C78D9D1-5F4D-4901-F4D8-D989999AE9BA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6" creationId="{9E8FBFA2-F6EA-174C-328F-A5D78B45C02C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7" creationId="{043DCAE1-14AA-B81B-547C-9182C0156D7F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8" creationId="{5A51188C-90F4-FC26-F902-C259081B4041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9" creationId="{28DD2AFB-8362-1A0E-13BB-AEEC636C0A57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1" creationId="{C439638D-8A27-0D2D-E928-27B318930B6B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2" creationId="{548EB4D1-F5E7-3777-D18D-034ACA025454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4" creationId="{F0304BE3-7A18-F817-ADFA-99BDBCAFA359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5" creationId="{3E205F69-DAE3-8980-B52C-25D21EBEDB92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7" creationId="{62350955-6EE3-83E8-CEBA-F47C0EF9D74D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8" creationId="{D73289C1-CD10-89A1-8CE9-F3859059C44D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49" creationId="{C050ECFD-A74C-4C8E-2CBC-1722C86BDD9C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0" creationId="{1C7E57FF-E581-AFFB-28AC-C4E80C01A6C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1" creationId="{D4E33EE7-8B09-4BC8-5E7A-C993AD5060F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2" creationId="{5D8A47A7-6B47-2B7D-DDC9-83C8C6ADB8AF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3" creationId="{40A4CFCB-9B84-C3D8-63A2-F33D60969191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4" creationId="{F550A195-03F1-C78F-25E9-E24495293646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5" creationId="{4FDEE79D-43AA-5A13-DE2F-9640B60418B6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7" creationId="{437E017F-C442-A88B-4C70-C041B055D245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8" creationId="{8DAE7312-B88B-08F0-A571-004673359BA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0" creationId="{B5464D56-2C71-D0E4-61F6-8B55EDF389F7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1" creationId="{BFACADF5-2CB5-0DB7-FF20-955DCFD780D3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3" creationId="{0B6FC99B-5C48-60F2-3779-BDBFB4FA4D5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4" creationId="{56E9CC58-6F93-85C5-6179-E7ADC9F1988E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5" creationId="{62C064EE-6316-D4D9-56A4-D655C1263C0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6" creationId="{9A44959F-9770-8D31-E355-602F81094DF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7" creationId="{1F776B6D-B22F-786E-5DD9-167EA3D44AA9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8" creationId="{D92E8A5B-5F78-FAED-1071-FE66A33CAE8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9" creationId="{5F8F30DD-535E-7AE8-BE78-EA5F0BC0FA1D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0" creationId="{7FA22012-476B-3FCE-4E0D-293629059A0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1" creationId="{190DFA86-AD5B-5AFF-BBCC-C6E49D34BCAA}"/>
          </ac:spMkLst>
        </pc:spChg>
        <pc:spChg chg="add mod">
          <ac:chgData name="Javier Andres Luis Gonzalez" userId="9bfb70d5-126d-4793-8f2c-effcd62a7b5e" providerId="ADAL" clId="{F3F50C24-B04A-4FA0-B1E4-89B2B106AFB1}" dt="2024-10-15T16:13:30.025" v="112"/>
          <ac:spMkLst>
            <pc:docMk/>
            <pc:sldMk cId="1366992150" sldId="274"/>
            <ac:spMk id="72" creationId="{4CE12A7D-E0F7-98A0-AD1A-732DD4F6C0F8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7" creationId="{085D801D-1984-C95E-47FF-58EADA6DAC8B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8" creationId="{1155B6D7-201B-9EE3-0181-508310B8BEF0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0" creationId="{2A7EB2D8-1953-E918-7511-3FC02C2961D6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1" creationId="{5FB6EEBC-8B4C-CD64-8AE8-E92938402684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3" creationId="{C9F42C8C-7E4B-334D-40A1-34E528C31CA2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4" creationId="{836FBBD4-22EE-C0DF-2E08-920516644E63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5" creationId="{99BFA478-40CF-4707-DB17-9535368BA930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6" creationId="{22E7600C-6D68-57E7-3D7B-DC2469C4FCA4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7" creationId="{A8F20B71-D635-0711-D37D-A3B9340626F2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8" creationId="{FA043A8E-5B93-8D25-99BB-9FFAFCD1D22A}"/>
          </ac:spMkLst>
        </pc:spChg>
        <pc:spChg chg="del mod topLvl">
          <ac:chgData name="Javier Andres Luis Gonzalez" userId="9bfb70d5-126d-4793-8f2c-effcd62a7b5e" providerId="ADAL" clId="{F3F50C24-B04A-4FA0-B1E4-89B2B106AFB1}" dt="2024-10-15T16:36:58.625" v="290" actId="478"/>
          <ac:spMkLst>
            <pc:docMk/>
            <pc:sldMk cId="1366992150" sldId="274"/>
            <ac:spMk id="90" creationId="{9BE72B41-D250-9B30-91C5-1D09C80D17CA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4.312" v="391" actId="478"/>
          <ac:spMkLst>
            <pc:docMk/>
            <pc:sldMk cId="1366992150" sldId="274"/>
            <ac:spMk id="91" creationId="{E8DE8C8E-B447-32D1-6440-7E26FE3EAC14}"/>
          </ac:spMkLst>
        </pc:spChg>
        <pc:spChg chg="del mod topLvl">
          <ac:chgData name="Javier Andres Luis Gonzalez" userId="9bfb70d5-126d-4793-8f2c-effcd62a7b5e" providerId="ADAL" clId="{F3F50C24-B04A-4FA0-B1E4-89B2B106AFB1}" dt="2024-10-15T16:35:58.591" v="273" actId="478"/>
          <ac:spMkLst>
            <pc:docMk/>
            <pc:sldMk cId="1366992150" sldId="274"/>
            <ac:spMk id="93" creationId="{994BE5A2-0CD4-CD5A-307A-EF1B6957B7FD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2.670" v="390" actId="478"/>
          <ac:spMkLst>
            <pc:docMk/>
            <pc:sldMk cId="1366992150" sldId="274"/>
            <ac:spMk id="94" creationId="{81CA0749-81AD-CB59-BDB8-CD14A01BBEE8}"/>
          </ac:spMkLst>
        </pc:spChg>
        <pc:spChg chg="del mod topLvl">
          <ac:chgData name="Javier Andres Luis Gonzalez" userId="9bfb70d5-126d-4793-8f2c-effcd62a7b5e" providerId="ADAL" clId="{F3F50C24-B04A-4FA0-B1E4-89B2B106AFB1}" dt="2024-10-15T16:36:11.275" v="277" actId="478"/>
          <ac:spMkLst>
            <pc:docMk/>
            <pc:sldMk cId="1366992150" sldId="274"/>
            <ac:spMk id="96" creationId="{AA76598A-A648-E67B-5F62-BBA83AE25B60}"/>
          </ac:spMkLst>
        </pc:spChg>
        <pc:spChg chg="del mod topLvl">
          <ac:chgData name="Javier Andres Luis Gonzalez" userId="9bfb70d5-126d-4793-8f2c-effcd62a7b5e" providerId="ADAL" clId="{F3F50C24-B04A-4FA0-B1E4-89B2B106AFB1}" dt="2024-10-15T16:45:29.069" v="388" actId="478"/>
          <ac:spMkLst>
            <pc:docMk/>
            <pc:sldMk cId="1366992150" sldId="274"/>
            <ac:spMk id="97" creationId="{21638CA2-5A6D-70F4-D133-5C010DF52DDA}"/>
          </ac:spMkLst>
        </pc:spChg>
        <pc:spChg chg="add del mod">
          <ac:chgData name="Javier Andres Luis Gonzalez" userId="9bfb70d5-126d-4793-8f2c-effcd62a7b5e" providerId="ADAL" clId="{F3F50C24-B04A-4FA0-B1E4-89B2B106AFB1}" dt="2024-10-15T16:47:26.187" v="437"/>
          <ac:spMkLst>
            <pc:docMk/>
            <pc:sldMk cId="1366992150" sldId="274"/>
            <ac:spMk id="98" creationId="{C0ADB76E-13C0-9E75-EE21-829B561A9FC2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99" creationId="{30B18D94-996D-545E-5C38-4AC2A5AD62DB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100" creationId="{06A337AE-DE45-8C37-0E78-A9985CEF5BF2}"/>
          </ac:spMkLst>
        </pc:spChg>
        <pc:spChg chg="add del mod">
          <ac:chgData name="Javier Andres Luis Gonzalez" userId="9bfb70d5-126d-4793-8f2c-effcd62a7b5e" providerId="ADAL" clId="{F3F50C24-B04A-4FA0-B1E4-89B2B106AFB1}" dt="2024-10-15T16:51:21.293" v="490" actId="478"/>
          <ac:spMkLst>
            <pc:docMk/>
            <pc:sldMk cId="1366992150" sldId="274"/>
            <ac:spMk id="101" creationId="{C1BC8F3F-DD07-323D-7E87-388DAF28DC21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2" creationId="{68850EAD-008D-B803-4EC9-14DF5A8F7B77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3" creationId="{F5A1C1B1-A2B8-F0CF-D8E5-E07AAB928D46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4" creationId="{83EEA300-49F1-21B7-D0C3-966014A18B07}"/>
          </ac:spMkLst>
        </pc:spChg>
        <pc:spChg chg="add mod">
          <ac:chgData name="Javier Andres Luis Gonzalez" userId="9bfb70d5-126d-4793-8f2c-effcd62a7b5e" providerId="ADAL" clId="{F3F50C24-B04A-4FA0-B1E4-89B2B106AFB1}" dt="2024-10-15T16:50:45.097" v="461" actId="1076"/>
          <ac:spMkLst>
            <pc:docMk/>
            <pc:sldMk cId="1366992150" sldId="274"/>
            <ac:spMk id="105" creationId="{150BA402-21A6-C82B-5929-AD323AEB7FF9}"/>
          </ac:spMkLst>
        </pc:spChg>
        <pc:spChg chg="add mod">
          <ac:chgData name="Javier Andres Luis Gonzalez" userId="9bfb70d5-126d-4793-8f2c-effcd62a7b5e" providerId="ADAL" clId="{F3F50C24-B04A-4FA0-B1E4-89B2B106AFB1}" dt="2024-10-15T16:50:15.993" v="458" actId="1076"/>
          <ac:spMkLst>
            <pc:docMk/>
            <pc:sldMk cId="1366992150" sldId="274"/>
            <ac:spMk id="106" creationId="{28583856-3BA3-7B11-5F8D-8249543682DA}"/>
          </ac:spMkLst>
        </pc:spChg>
        <pc:spChg chg="add mod">
          <ac:chgData name="Javier Andres Luis Gonzalez" userId="9bfb70d5-126d-4793-8f2c-effcd62a7b5e" providerId="ADAL" clId="{F3F50C24-B04A-4FA0-B1E4-89B2B106AFB1}" dt="2024-10-15T16:50:33.820" v="460" actId="1076"/>
          <ac:spMkLst>
            <pc:docMk/>
            <pc:sldMk cId="1366992150" sldId="274"/>
            <ac:spMk id="107" creationId="{7F5C7E4A-3959-6878-83B3-15F1AEA96B3D}"/>
          </ac:spMkLst>
        </pc:spChg>
        <pc:spChg chg="add del mod ord">
          <ac:chgData name="Javier Andres Luis Gonzalez" userId="9bfb70d5-126d-4793-8f2c-effcd62a7b5e" providerId="ADAL" clId="{F3F50C24-B04A-4FA0-B1E4-89B2B106AFB1}" dt="2024-10-15T16:43:54.177" v="378" actId="478"/>
          <ac:spMkLst>
            <pc:docMk/>
            <pc:sldMk cId="1366992150" sldId="274"/>
            <ac:spMk id="108" creationId="{FDFA00F1-57D5-A56F-062C-2F2EDD93AAF2}"/>
          </ac:spMkLst>
        </pc:spChg>
        <pc:spChg chg="add del mod">
          <ac:chgData name="Javier Andres Luis Gonzalez" userId="9bfb70d5-126d-4793-8f2c-effcd62a7b5e" providerId="ADAL" clId="{F3F50C24-B04A-4FA0-B1E4-89B2B106AFB1}" dt="2024-10-15T16:45:22.785" v="387" actId="478"/>
          <ac:spMkLst>
            <pc:docMk/>
            <pc:sldMk cId="1366992150" sldId="274"/>
            <ac:spMk id="109" creationId="{765ACD03-5D69-6944-63A5-1820D3216DBD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0" creationId="{6F21D74B-B26D-2D15-AA98-3EA399723C34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1" creationId="{58DDD12B-FAA4-C014-0F65-C80C299A8D9C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2" creationId="{E9CA2BC1-DED1-A287-C5EA-EB4375F345F1}"/>
          </ac:spMkLst>
        </pc:spChg>
        <pc:spChg chg="add mod">
          <ac:chgData name="Javier Andres Luis Gonzalez" userId="9bfb70d5-126d-4793-8f2c-effcd62a7b5e" providerId="ADAL" clId="{F3F50C24-B04A-4FA0-B1E4-89B2B106AFB1}" dt="2024-10-17T17:27:43.870" v="2522" actId="207"/>
          <ac:spMkLst>
            <pc:docMk/>
            <pc:sldMk cId="1366992150" sldId="274"/>
            <ac:spMk id="114" creationId="{96D61A46-7E81-3A25-B267-5ED73E729944}"/>
          </ac:spMkLst>
        </pc:s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7" creationId="{550A98F4-1A18-227F-CD9B-F12CD9D60FC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0" creationId="{E642AF5A-8A41-C941-78C8-46D523CCFF6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3" creationId="{37C1414D-2EE4-F241-DEB4-58638CAE3B7F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4" creationId="{030D489F-7479-2B27-7352-F1628316BF06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7" creationId="{737CC7AE-1CA1-17A4-1A3E-7ED51CEA3CDC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30" creationId="{10159202-E7E8-2702-3764-548317DF0F3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0" creationId="{4AD7ED45-AF12-06F1-B5BE-6265BBC8692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3" creationId="{0F10F65A-0450-1F24-4A78-90FE6BC4F3E9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6" creationId="{2D953081-7EEE-32C6-8005-8796A615406C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6" creationId="{4D006EFB-7E95-80F6-B731-C6BC869E6350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9" creationId="{FD36D5B3-3407-DF68-1B56-88EC74E9BF12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62" creationId="{E65F1C4E-8664-BA26-4624-EA657B8E0CA4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6" creationId="{026A574D-7AEC-F766-86CC-4530654505D0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9" creationId="{DF1F76D6-214F-7FA6-D2E7-EFDBD668D432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82" creationId="{95A61990-82F0-A9EA-90C6-92FC11F1BBC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58.625" v="290" actId="478"/>
          <ac:grpSpMkLst>
            <pc:docMk/>
            <pc:sldMk cId="1366992150" sldId="274"/>
            <ac:grpSpMk id="89" creationId="{AF01B67A-85BA-848C-D11D-3CBE4377B4D3}"/>
          </ac:grpSpMkLst>
        </pc:grpChg>
        <pc:grpChg chg="add del mod">
          <ac:chgData name="Javier Andres Luis Gonzalez" userId="9bfb70d5-126d-4793-8f2c-effcd62a7b5e" providerId="ADAL" clId="{F3F50C24-B04A-4FA0-B1E4-89B2B106AFB1}" dt="2024-10-15T16:35:58.591" v="273" actId="478"/>
          <ac:grpSpMkLst>
            <pc:docMk/>
            <pc:sldMk cId="1366992150" sldId="274"/>
            <ac:grpSpMk id="92" creationId="{BCE9294E-C085-6DFB-3CFD-FEFF69D3CAF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11.275" v="277" actId="478"/>
          <ac:grpSpMkLst>
            <pc:docMk/>
            <pc:sldMk cId="1366992150" sldId="274"/>
            <ac:grpSpMk id="95" creationId="{06BFACAE-4F88-5D83-853C-6B1B73236DBF}"/>
          </ac:grpSpMkLst>
        </pc:grpChg>
        <pc:picChg chg="add mod">
          <ac:chgData name="Javier Andres Luis Gonzalez" userId="9bfb70d5-126d-4793-8f2c-effcd62a7b5e" providerId="ADAL" clId="{F3F50C24-B04A-4FA0-B1E4-89B2B106AFB1}" dt="2024-10-15T16:11:33.461" v="96" actId="14100"/>
          <ac:picMkLst>
            <pc:docMk/>
            <pc:sldMk cId="1366992150" sldId="274"/>
            <ac:picMk id="23" creationId="{1084F4C4-A5DE-1BBC-B701-4184DA933840}"/>
          </ac:picMkLst>
        </pc:picChg>
        <pc:picChg chg="add">
          <ac:chgData name="Javier Andres Luis Gonzalez" userId="9bfb70d5-126d-4793-8f2c-effcd62a7b5e" providerId="ADAL" clId="{F3F50C24-B04A-4FA0-B1E4-89B2B106AFB1}" dt="2024-10-15T16:16:56.350" v="113"/>
          <ac:picMkLst>
            <pc:docMk/>
            <pc:sldMk cId="1366992150" sldId="274"/>
            <ac:picMk id="73" creationId="{DC3DEA8A-D163-FC21-E243-FFE9F4AEAF5B}"/>
          </ac:picMkLst>
        </pc:picChg>
        <pc:picChg chg="add del">
          <ac:chgData name="Javier Andres Luis Gonzalez" userId="9bfb70d5-126d-4793-8f2c-effcd62a7b5e" providerId="ADAL" clId="{F3F50C24-B04A-4FA0-B1E4-89B2B106AFB1}" dt="2024-10-15T16:17:19.261" v="117" actId="22"/>
          <ac:picMkLst>
            <pc:docMk/>
            <pc:sldMk cId="1366992150" sldId="274"/>
            <ac:picMk id="75" creationId="{EFD83034-A689-A015-E7E1-19D4CAB95870}"/>
          </ac:picMkLst>
        </pc:picChg>
      </pc:sldChg>
      <pc:sldChg chg="del">
        <pc:chgData name="Javier Andres Luis Gonzalez" userId="9bfb70d5-126d-4793-8f2c-effcd62a7b5e" providerId="ADAL" clId="{F3F50C24-B04A-4FA0-B1E4-89B2B106AFB1}" dt="2024-10-15T16:32:26.058" v="250" actId="47"/>
        <pc:sldMkLst>
          <pc:docMk/>
          <pc:sldMk cId="2046559866" sldId="275"/>
        </pc:sldMkLst>
      </pc:sldChg>
      <pc:sldChg chg="del">
        <pc:chgData name="Javier Andres Luis Gonzalez" userId="9bfb70d5-126d-4793-8f2c-effcd62a7b5e" providerId="ADAL" clId="{F3F50C24-B04A-4FA0-B1E4-89B2B106AFB1}" dt="2024-10-15T16:32:24.361" v="249" actId="47"/>
        <pc:sldMkLst>
          <pc:docMk/>
          <pc:sldMk cId="2013919615" sldId="276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8:08.553" v="2527" actId="207"/>
        <pc:sldMkLst>
          <pc:docMk/>
          <pc:sldMk cId="4240604635" sldId="277"/>
        </pc:sldMkLst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2" creationId="{81F7D952-77E6-0050-76E2-ECFB9EBF6D36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3" creationId="{178194E9-7BE0-2231-A9F1-F1A2C6B0EB7B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4" creationId="{A371D0FF-791A-23B5-2A05-940C2B4A24D5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5" creationId="{E87689F9-CB73-01AD-444C-A9E7FD27444C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6" creationId="{FA99EAA4-2F3C-4AF8-F5A4-14FD83E100F3}"/>
          </ac:spMkLst>
        </pc:spChg>
        <pc:spChg chg="add mod">
          <ac:chgData name="Javier Andres Luis Gonzalez" userId="9bfb70d5-126d-4793-8f2c-effcd62a7b5e" providerId="ADAL" clId="{F3F50C24-B04A-4FA0-B1E4-89B2B106AFB1}" dt="2024-10-17T17:28:08.553" v="2527" actId="207"/>
          <ac:spMkLst>
            <pc:docMk/>
            <pc:sldMk cId="4240604635" sldId="277"/>
            <ac:spMk id="9" creationId="{0A3A2A16-C987-9035-F891-EE37061FBCAC}"/>
          </ac:spMkLst>
        </pc:spChg>
        <pc:spChg chg="add mod">
          <ac:chgData name="Javier Andres Luis Gonzalez" userId="9bfb70d5-126d-4793-8f2c-effcd62a7b5e" providerId="ADAL" clId="{F3F50C24-B04A-4FA0-B1E4-89B2B106AFB1}" dt="2024-10-15T18:03:51.874" v="1347" actId="14100"/>
          <ac:spMkLst>
            <pc:docMk/>
            <pc:sldMk cId="4240604635" sldId="277"/>
            <ac:spMk id="10" creationId="{CD006EAE-D47E-11E7-B4D7-C9CC4BB6D894}"/>
          </ac:spMkLst>
        </pc:spChg>
        <pc:picChg chg="add mod">
          <ac:chgData name="Javier Andres Luis Gonzalez" userId="9bfb70d5-126d-4793-8f2c-effcd62a7b5e" providerId="ADAL" clId="{F3F50C24-B04A-4FA0-B1E4-89B2B106AFB1}" dt="2024-10-15T18:01:58.282" v="1324" actId="1076"/>
          <ac:picMkLst>
            <pc:docMk/>
            <pc:sldMk cId="4240604635" sldId="277"/>
            <ac:picMk id="8" creationId="{7D94D18C-7F35-9A51-2CB0-C08257968C3B}"/>
          </ac:picMkLst>
        </pc:picChg>
      </pc:sldChg>
      <pc:sldChg chg="addSp delSp modSp mod ord">
        <pc:chgData name="Javier Andres Luis Gonzalez" userId="9bfb70d5-126d-4793-8f2c-effcd62a7b5e" providerId="ADAL" clId="{F3F50C24-B04A-4FA0-B1E4-89B2B106AFB1}" dt="2024-10-17T17:28:00.051" v="2525" actId="207"/>
        <pc:sldMkLst>
          <pc:docMk/>
          <pc:sldMk cId="2811146754" sldId="278"/>
        </pc:sldMkLst>
        <pc:spChg chg="mod">
          <ac:chgData name="Javier Andres Luis Gonzalez" userId="9bfb70d5-126d-4793-8f2c-effcd62a7b5e" providerId="ADAL" clId="{F3F50C24-B04A-4FA0-B1E4-89B2B106AFB1}" dt="2024-10-17T17:28:00.051" v="2525" actId="207"/>
          <ac:spMkLst>
            <pc:docMk/>
            <pc:sldMk cId="2811146754" sldId="278"/>
            <ac:spMk id="2" creationId="{4E8E8DAC-8BB7-A9C3-B55A-A2276253EB9B}"/>
          </ac:spMkLst>
        </pc:spChg>
        <pc:spChg chg="del mod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3" creationId="{024753A2-7E27-1E9D-ED61-8C3EE71BE399}"/>
          </ac:spMkLst>
        </pc:spChg>
        <pc:spChg chg="del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4" creationId="{300A6CE9-6102-E837-13E9-455B20F09260}"/>
          </ac:spMkLst>
        </pc:spChg>
        <pc:spChg chg="add del mod">
          <ac:chgData name="Javier Andres Luis Gonzalez" userId="9bfb70d5-126d-4793-8f2c-effcd62a7b5e" providerId="ADAL" clId="{F3F50C24-B04A-4FA0-B1E4-89B2B106AFB1}" dt="2024-10-15T17:12:15.721" v="759" actId="478"/>
          <ac:spMkLst>
            <pc:docMk/>
            <pc:sldMk cId="2811146754" sldId="278"/>
            <ac:spMk id="5" creationId="{D32B5172-3BF4-DEBD-0459-C95E7EA822B6}"/>
          </ac:spMkLst>
        </pc:spChg>
        <pc:spChg chg="del">
          <ac:chgData name="Javier Andres Luis Gonzalez" userId="9bfb70d5-126d-4793-8f2c-effcd62a7b5e" providerId="ADAL" clId="{F3F50C24-B04A-4FA0-B1E4-89B2B106AFB1}" dt="2024-10-15T17:11:24.216" v="742" actId="478"/>
          <ac:spMkLst>
            <pc:docMk/>
            <pc:sldMk cId="2811146754" sldId="278"/>
            <ac:spMk id="6" creationId="{89204886-FAEE-C457-5D94-3475DD8A01E8}"/>
          </ac:spMkLst>
        </pc:spChg>
        <pc:spChg chg="add del mod">
          <ac:chgData name="Javier Andres Luis Gonzalez" userId="9bfb70d5-126d-4793-8f2c-effcd62a7b5e" providerId="ADAL" clId="{F3F50C24-B04A-4FA0-B1E4-89B2B106AFB1}" dt="2024-10-15T17:16:26.908" v="795" actId="478"/>
          <ac:spMkLst>
            <pc:docMk/>
            <pc:sldMk cId="2811146754" sldId="278"/>
            <ac:spMk id="7" creationId="{417465D8-25AA-6047-F97F-B550F20B4680}"/>
          </ac:spMkLst>
        </pc:spChg>
        <pc:spChg chg="add del mod">
          <ac:chgData name="Javier Andres Luis Gonzalez" userId="9bfb70d5-126d-4793-8f2c-effcd62a7b5e" providerId="ADAL" clId="{F3F50C24-B04A-4FA0-B1E4-89B2B106AFB1}" dt="2024-10-15T17:18:12.476" v="818" actId="478"/>
          <ac:spMkLst>
            <pc:docMk/>
            <pc:sldMk cId="2811146754" sldId="278"/>
            <ac:spMk id="11" creationId="{56ED95E6-BA53-EB54-9796-1B1A77FEE1DB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2" creationId="{2AD79D20-FF5D-585C-6565-61AD712E76F1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3" creationId="{9CEB7D77-2FB2-2EEF-2A06-2F1560EE7603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4" creationId="{6835DDE3-01D7-0142-5EF9-5EB920C1C06F}"/>
          </ac:spMkLst>
        </pc:spChg>
        <pc:spChg chg="add mod">
          <ac:chgData name="Javier Andres Luis Gonzalez" userId="9bfb70d5-126d-4793-8f2c-effcd62a7b5e" providerId="ADAL" clId="{F3F50C24-B04A-4FA0-B1E4-89B2B106AFB1}" dt="2024-10-15T17:23:17.281" v="878" actId="255"/>
          <ac:spMkLst>
            <pc:docMk/>
            <pc:sldMk cId="2811146754" sldId="278"/>
            <ac:spMk id="15" creationId="{40D5FD2C-CB8E-1C77-DFB3-BA14C17712C1}"/>
          </ac:spMkLst>
        </pc:spChg>
        <pc:picChg chg="add mod">
          <ac:chgData name="Javier Andres Luis Gonzalez" userId="9bfb70d5-126d-4793-8f2c-effcd62a7b5e" providerId="ADAL" clId="{F3F50C24-B04A-4FA0-B1E4-89B2B106AFB1}" dt="2024-10-15T17:20:14.295" v="868" actId="1076"/>
          <ac:picMkLst>
            <pc:docMk/>
            <pc:sldMk cId="2811146754" sldId="278"/>
            <ac:picMk id="9" creationId="{A863A2B9-600A-C236-26FF-CB5F99CE6914}"/>
          </ac:picMkLst>
        </pc:picChg>
      </pc:sldChg>
      <pc:sldChg chg="addSp delSp modSp mod">
        <pc:chgData name="Javier Andres Luis Gonzalez" userId="9bfb70d5-126d-4793-8f2c-effcd62a7b5e" providerId="ADAL" clId="{F3F50C24-B04A-4FA0-B1E4-89B2B106AFB1}" dt="2024-10-17T17:27:55.895" v="2524" actId="207"/>
        <pc:sldMkLst>
          <pc:docMk/>
          <pc:sldMk cId="1582048243" sldId="279"/>
        </pc:sldMkLst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2" creationId="{9CBA114F-ED66-5953-0DBC-813ABF037CB3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3" creationId="{1B47C8EF-8BF0-F43B-61FF-2F02CE51C80B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4" creationId="{51493BF1-CD51-9E1B-7B7E-4102EBAAF0B1}"/>
          </ac:spMkLst>
        </pc:spChg>
        <pc:spChg chg="del">
          <ac:chgData name="Javier Andres Luis Gonzalez" userId="9bfb70d5-126d-4793-8f2c-effcd62a7b5e" providerId="ADAL" clId="{F3F50C24-B04A-4FA0-B1E4-89B2B106AFB1}" dt="2024-10-15T17:07:49.693" v="699" actId="478"/>
          <ac:spMkLst>
            <pc:docMk/>
            <pc:sldMk cId="1582048243" sldId="279"/>
            <ac:spMk id="5" creationId="{4E3E1E72-700A-35A8-7CC4-3502DA158DC7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6" creationId="{E864F424-97BA-F194-F299-B87505EFE6CC}"/>
          </ac:spMkLst>
        </pc:spChg>
        <pc:spChg chg="add mod">
          <ac:chgData name="Javier Andres Luis Gonzalez" userId="9bfb70d5-126d-4793-8f2c-effcd62a7b5e" providerId="ADAL" clId="{F3F50C24-B04A-4FA0-B1E4-89B2B106AFB1}" dt="2024-10-17T17:27:55.895" v="2524" actId="207"/>
          <ac:spMkLst>
            <pc:docMk/>
            <pc:sldMk cId="1582048243" sldId="279"/>
            <ac:spMk id="7" creationId="{42C7DE1F-C93E-8878-FBF9-CF147C3F67D2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8" creationId="{ED6F58D2-3A0D-09FC-0D87-8D3924D43D7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9" creationId="{EACF4228-BF1D-3487-B4EF-D3EE7568ACA4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0" creationId="{4915861F-E4A3-E282-1F55-9FB682436B7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1" creationId="{F1A419AA-452C-2089-97B8-274FC4FEC14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2" creationId="{F996346F-CF3F-2478-95DD-EB345FBC7B2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3" creationId="{4954ADD4-4C63-3C7B-8339-AD2A00756FA4}"/>
          </ac:spMkLst>
        </pc:spChg>
        <pc:spChg chg="add mod">
          <ac:chgData name="Javier Andres Luis Gonzalez" userId="9bfb70d5-126d-4793-8f2c-effcd62a7b5e" providerId="ADAL" clId="{F3F50C24-B04A-4FA0-B1E4-89B2B106AFB1}" dt="2024-10-15T17:10:22.403" v="733" actId="1076"/>
          <ac:spMkLst>
            <pc:docMk/>
            <pc:sldMk cId="1582048243" sldId="279"/>
            <ac:spMk id="14" creationId="{CDF255A4-BC88-9076-CA22-35AB6CE7A0E7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5" creationId="{6609AACF-078C-0A9C-4284-33CBDE0345ED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6" creationId="{B8C32C28-B70F-DFBB-0710-15D77EF00F2C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7" creationId="{36233B78-B230-F21B-E288-33589BB3F92E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8" creationId="{13F82911-00C4-CEB2-9854-A889D17CAC65}"/>
          </ac:spMkLst>
        </pc:spChg>
        <pc:spChg chg="add mod">
          <ac:chgData name="Javier Andres Luis Gonzalez" userId="9bfb70d5-126d-4793-8f2c-effcd62a7b5e" providerId="ADAL" clId="{F3F50C24-B04A-4FA0-B1E4-89B2B106AFB1}" dt="2024-10-15T17:10:39.673" v="738" actId="1076"/>
          <ac:spMkLst>
            <pc:docMk/>
            <pc:sldMk cId="1582048243" sldId="279"/>
            <ac:spMk id="19" creationId="{F6FE8325-1A1A-E090-B19E-95EE8E70F8CC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8:24.486" v="2530" actId="207"/>
        <pc:sldMkLst>
          <pc:docMk/>
          <pc:sldMk cId="2229747579" sldId="280"/>
        </pc:sldMkLst>
        <pc:spChg chg="mod">
          <ac:chgData name="Javier Andres Luis Gonzalez" userId="9bfb70d5-126d-4793-8f2c-effcd62a7b5e" providerId="ADAL" clId="{F3F50C24-B04A-4FA0-B1E4-89B2B106AFB1}" dt="2024-10-17T17:28:24.486" v="2530" actId="207"/>
          <ac:spMkLst>
            <pc:docMk/>
            <pc:sldMk cId="2229747579" sldId="280"/>
            <ac:spMk id="2" creationId="{F6923EDF-67D7-C849-FCF9-A6F811380241}"/>
          </ac:spMkLst>
        </pc:spChg>
        <pc:spChg chg="mod">
          <ac:chgData name="Javier Andres Luis Gonzalez" userId="9bfb70d5-126d-4793-8f2c-effcd62a7b5e" providerId="ADAL" clId="{F3F50C24-B04A-4FA0-B1E4-89B2B106AFB1}" dt="2024-10-15T17:53:55.991" v="1276" actId="465"/>
          <ac:spMkLst>
            <pc:docMk/>
            <pc:sldMk cId="2229747579" sldId="280"/>
            <ac:spMk id="3" creationId="{4B07123E-F483-FE13-4C1C-75FDE717646E}"/>
          </ac:spMkLst>
        </pc:spChg>
        <pc:spChg chg="del">
          <ac:chgData name="Javier Andres Luis Gonzalez" userId="9bfb70d5-126d-4793-8f2c-effcd62a7b5e" providerId="ADAL" clId="{F3F50C24-B04A-4FA0-B1E4-89B2B106AFB1}" dt="2024-10-15T17:46:05.432" v="1158" actId="478"/>
          <ac:spMkLst>
            <pc:docMk/>
            <pc:sldMk cId="2229747579" sldId="280"/>
            <ac:spMk id="4" creationId="{FEB4C19B-57E6-1D10-81B1-2273EA0A6B1C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5" creationId="{18AD1FFB-034F-1F7F-DB24-385A6ECB4E72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6" creationId="{11471C7B-A818-834F-1C9F-FF2E341EA12D}"/>
          </ac:spMkLst>
        </pc:spChg>
        <pc:spChg chg="add del">
          <ac:chgData name="Javier Andres Luis Gonzalez" userId="9bfb70d5-126d-4793-8f2c-effcd62a7b5e" providerId="ADAL" clId="{F3F50C24-B04A-4FA0-B1E4-89B2B106AFB1}" dt="2024-10-15T17:46:13.350" v="1161" actId="22"/>
          <ac:spMkLst>
            <pc:docMk/>
            <pc:sldMk cId="2229747579" sldId="280"/>
            <ac:spMk id="8" creationId="{59DA6C4E-5ABE-9926-5CC8-5EF0819DDE49}"/>
          </ac:spMkLst>
        </pc:spChg>
        <pc:graphicFrameChg chg="add mod modGraphic">
          <ac:chgData name="Javier Andres Luis Gonzalez" userId="9bfb70d5-126d-4793-8f2c-effcd62a7b5e" providerId="ADAL" clId="{F3F50C24-B04A-4FA0-B1E4-89B2B106AFB1}" dt="2024-10-15T17:54:30.843" v="1290" actId="20577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modSp mod modClrScheme chgLayout">
        <pc:chgData name="Javier Andres Luis Gonzalez" userId="9bfb70d5-126d-4793-8f2c-effcd62a7b5e" providerId="ADAL" clId="{F3F50C24-B04A-4FA0-B1E4-89B2B106AFB1}" dt="2024-10-17T17:28:33.105" v="2532" actId="207"/>
        <pc:sldMkLst>
          <pc:docMk/>
          <pc:sldMk cId="2085977587" sldId="281"/>
        </pc:sldMkLst>
        <pc:spChg chg="del mod">
          <ac:chgData name="Javier Andres Luis Gonzalez" userId="9bfb70d5-126d-4793-8f2c-effcd62a7b5e" providerId="ADAL" clId="{F3F50C24-B04A-4FA0-B1E4-89B2B106AFB1}" dt="2024-10-15T18:19:16.292" v="1699" actId="478"/>
          <ac:spMkLst>
            <pc:docMk/>
            <pc:sldMk cId="2085977587" sldId="281"/>
            <ac:spMk id="2" creationId="{7A883C2A-3F84-F618-3B39-DD18E9176D1D}"/>
          </ac:spMkLst>
        </pc:spChg>
        <pc:spChg chg="mod">
          <ac:chgData name="Javier Andres Luis Gonzalez" userId="9bfb70d5-126d-4793-8f2c-effcd62a7b5e" providerId="ADAL" clId="{F3F50C24-B04A-4FA0-B1E4-89B2B106AFB1}" dt="2024-10-16T14:38:36.727" v="2367" actId="20577"/>
          <ac:spMkLst>
            <pc:docMk/>
            <pc:sldMk cId="2085977587" sldId="281"/>
            <ac:spMk id="3" creationId="{2BE1DDA4-BF28-ECC0-BB5A-8CCB91910AE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4" creationId="{6C1F83C2-328A-5AF7-DCC8-B30522826C6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5" creationId="{82CEEA68-DEAB-F1B7-83BD-73E5297DCF5D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6" creationId="{560FED74-E5E6-5211-8A92-299C67F00354}"/>
          </ac:spMkLst>
        </pc:spChg>
        <pc:spChg chg="add mod">
          <ac:chgData name="Javier Andres Luis Gonzalez" userId="9bfb70d5-126d-4793-8f2c-effcd62a7b5e" providerId="ADAL" clId="{F3F50C24-B04A-4FA0-B1E4-89B2B106AFB1}" dt="2024-10-17T17:28:33.105" v="2532" actId="207"/>
          <ac:spMkLst>
            <pc:docMk/>
            <pc:sldMk cId="2085977587" sldId="281"/>
            <ac:spMk id="7" creationId="{900932A3-DF47-184F-C7DB-E81BCB6BCC86}"/>
          </ac:spMkLst>
        </pc:spChg>
        <pc:spChg chg="add mod">
          <ac:chgData name="Javier Andres Luis Gonzalez" userId="9bfb70d5-126d-4793-8f2c-effcd62a7b5e" providerId="ADAL" clId="{F3F50C24-B04A-4FA0-B1E4-89B2B106AFB1}" dt="2024-10-15T18:22:17.367" v="1786" actId="1076"/>
          <ac:spMkLst>
            <pc:docMk/>
            <pc:sldMk cId="2085977587" sldId="281"/>
            <ac:spMk id="8" creationId="{033178F7-1361-5440-3C59-34C2CFC826FE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4.697" v="1854" actId="47"/>
        <pc:sldMkLst>
          <pc:docMk/>
          <pc:sldMk cId="1388224300" sldId="282"/>
        </pc:sldMkLst>
      </pc:sldChg>
      <pc:sldChg chg="del">
        <pc:chgData name="Javier Andres Luis Gonzalez" userId="9bfb70d5-126d-4793-8f2c-effcd62a7b5e" providerId="ADAL" clId="{F3F50C24-B04A-4FA0-B1E4-89B2B106AFB1}" dt="2024-10-15T18:35:18.731" v="2080" actId="2696"/>
        <pc:sldMkLst>
          <pc:docMk/>
          <pc:sldMk cId="3002869536" sldId="283"/>
        </pc:sldMkLst>
      </pc:sldChg>
      <pc:sldChg chg="addSp delSp modSp del mod ord">
        <pc:chgData name="Javier Andres Luis Gonzalez" userId="9bfb70d5-126d-4793-8f2c-effcd62a7b5e" providerId="ADAL" clId="{F3F50C24-B04A-4FA0-B1E4-89B2B106AFB1}" dt="2024-10-15T17:26:21.681" v="902" actId="47"/>
        <pc:sldMkLst>
          <pc:docMk/>
          <pc:sldMk cId="2268934915" sldId="284"/>
        </pc:sldMkLst>
        <pc:spChg chg="del">
          <ac:chgData name="Javier Andres Luis Gonzalez" userId="9bfb70d5-126d-4793-8f2c-effcd62a7b5e" providerId="ADAL" clId="{F3F50C24-B04A-4FA0-B1E4-89B2B106AFB1}" dt="2024-10-15T17:22:38.111" v="875" actId="478"/>
          <ac:spMkLst>
            <pc:docMk/>
            <pc:sldMk cId="2268934915" sldId="284"/>
            <ac:spMk id="2" creationId="{D56BE80E-9E56-0A8A-C83E-A5BDF65FE063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3" creationId="{D07051B9-294D-6EA2-40DD-5550D6BC8782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4" creationId="{CB013CD8-E887-87B9-DD54-BD9682D97DDC}"/>
          </ac:spMkLst>
        </pc:spChg>
        <pc:spChg chg="add mod">
          <ac:chgData name="Javier Andres Luis Gonzalez" userId="9bfb70d5-126d-4793-8f2c-effcd62a7b5e" providerId="ADAL" clId="{F3F50C24-B04A-4FA0-B1E4-89B2B106AFB1}" dt="2024-10-15T17:24:10.038" v="885" actId="207"/>
          <ac:spMkLst>
            <pc:docMk/>
            <pc:sldMk cId="2268934915" sldId="284"/>
            <ac:spMk id="7" creationId="{821F5B97-1C92-F778-3FD0-B0C68354080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8" creationId="{4D12A03F-04CF-A3A0-DF3B-6EBBF6025B42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9" creationId="{849BADC9-DE63-67D2-0841-E0F95C70E8E8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0" creationId="{5E246977-E933-D434-A22E-8D64A0816E8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1" creationId="{3B88180B-06E1-190F-0B2A-06911D60AFA1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2" creationId="{A4BAAC16-B807-A443-96AB-962E3DF2C33B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3" creationId="{CF7D32A0-63AD-1ED9-C328-86DD516F087E}"/>
          </ac:spMkLst>
        </pc:sp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5" creationId="{016D4F45-C62B-7313-E4E5-1FE9BA967B41}"/>
          </ac:picMkLst>
        </pc:pic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6" creationId="{45F0CAD2-8B3D-A423-5BAB-8895604E2E11}"/>
          </ac:picMkLst>
        </pc:picChg>
      </pc:sldChg>
      <pc:sldChg chg="modSp mod">
        <pc:chgData name="Javier Andres Luis Gonzalez" userId="9bfb70d5-126d-4793-8f2c-effcd62a7b5e" providerId="ADAL" clId="{F3F50C24-B04A-4FA0-B1E4-89B2B106AFB1}" dt="2024-10-17T17:29:42.853" v="2545" actId="207"/>
        <pc:sldMkLst>
          <pc:docMk/>
          <pc:sldMk cId="1640954495" sldId="304"/>
        </pc:sldMkLst>
        <pc:spChg chg="mod">
          <ac:chgData name="Javier Andres Luis Gonzalez" userId="9bfb70d5-126d-4793-8f2c-effcd62a7b5e" providerId="ADAL" clId="{F3F50C24-B04A-4FA0-B1E4-89B2B106AFB1}" dt="2024-10-17T17:29:42.853" v="2545" actId="207"/>
          <ac:spMkLst>
            <pc:docMk/>
            <pc:sldMk cId="1640954495" sldId="304"/>
            <ac:spMk id="2" creationId="{D56BE80E-9E56-0A8A-C83E-A5BDF65FE063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6.426" v="1855" actId="47"/>
        <pc:sldMkLst>
          <pc:docMk/>
          <pc:sldMk cId="1335565568" sldId="305"/>
        </pc:sldMkLst>
      </pc:sldChg>
      <pc:sldChg chg="del">
        <pc:chgData name="Javier Andres Luis Gonzalez" userId="9bfb70d5-126d-4793-8f2c-effcd62a7b5e" providerId="ADAL" clId="{F3F50C24-B04A-4FA0-B1E4-89B2B106AFB1}" dt="2024-10-15T18:25:57.483" v="1856" actId="47"/>
        <pc:sldMkLst>
          <pc:docMk/>
          <pc:sldMk cId="296561257" sldId="306"/>
        </pc:sldMkLst>
      </pc:sldChg>
      <pc:sldChg chg="addSp delSp modSp add mod ord modClrScheme chgLayout">
        <pc:chgData name="Javier Andres Luis Gonzalez" userId="9bfb70d5-126d-4793-8f2c-effcd62a7b5e" providerId="ADAL" clId="{F3F50C24-B04A-4FA0-B1E4-89B2B106AFB1}" dt="2024-10-17T17:29:29.186" v="2543" actId="207"/>
        <pc:sldMkLst>
          <pc:docMk/>
          <pc:sldMk cId="351583167" sldId="307"/>
        </pc:sldMkLst>
        <pc:spChg chg="del">
          <ac:chgData name="Javier Andres Luis Gonzalez" userId="9bfb70d5-126d-4793-8f2c-effcd62a7b5e" providerId="ADAL" clId="{F3F50C24-B04A-4FA0-B1E4-89B2B106AFB1}" dt="2024-10-15T18:28:49.233" v="1872" actId="478"/>
          <ac:spMkLst>
            <pc:docMk/>
            <pc:sldMk cId="351583167" sldId="307"/>
            <ac:spMk id="2" creationId="{7AE25E51-248C-1DB0-0F1A-B3E54968B604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3" creationId="{75D27CD2-7810-6B41-895A-25809814E1EB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4" creationId="{5A57AE5B-4286-87A6-D60F-3358980ED698}"/>
          </ac:spMkLst>
        </pc:spChg>
        <pc:spChg chg="add del mod">
          <ac:chgData name="Javier Andres Luis Gonzalez" userId="9bfb70d5-126d-4793-8f2c-effcd62a7b5e" providerId="ADAL" clId="{F3F50C24-B04A-4FA0-B1E4-89B2B106AFB1}" dt="2024-10-15T18:29:42.781" v="1915" actId="478"/>
          <ac:spMkLst>
            <pc:docMk/>
            <pc:sldMk cId="351583167" sldId="307"/>
            <ac:spMk id="7" creationId="{C427C242-7B98-1282-3786-230AD50B3157}"/>
          </ac:spMkLst>
        </pc:spChg>
        <pc:spChg chg="add mod">
          <ac:chgData name="Javier Andres Luis Gonzalez" userId="9bfb70d5-126d-4793-8f2c-effcd62a7b5e" providerId="ADAL" clId="{F3F50C24-B04A-4FA0-B1E4-89B2B106AFB1}" dt="2024-10-17T17:29:20.364" v="2542" actId="207"/>
          <ac:spMkLst>
            <pc:docMk/>
            <pc:sldMk cId="351583167" sldId="307"/>
            <ac:spMk id="8" creationId="{8478F19A-E5D6-CF9D-3005-3804065E8EB8}"/>
          </ac:spMkLst>
        </pc:spChg>
        <pc:spChg chg="add del mod">
          <ac:chgData name="Javier Andres Luis Gonzalez" userId="9bfb70d5-126d-4793-8f2c-effcd62a7b5e" providerId="ADAL" clId="{F3F50C24-B04A-4FA0-B1E4-89B2B106AFB1}" dt="2024-10-15T18:29:44.225" v="1916" actId="478"/>
          <ac:spMkLst>
            <pc:docMk/>
            <pc:sldMk cId="351583167" sldId="307"/>
            <ac:spMk id="9" creationId="{3B4145FC-5B72-991F-20E5-8A8CD5CF89DD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0" creationId="{C7D18532-6BE8-D456-4120-CB8637B2EF83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1" creationId="{A7F2982D-D59A-F51A-51EA-AA53A07FACAE}"/>
          </ac:spMkLst>
        </pc:spChg>
        <pc:spChg chg="add del mod">
          <ac:chgData name="Javier Andres Luis Gonzalez" userId="9bfb70d5-126d-4793-8f2c-effcd62a7b5e" providerId="ADAL" clId="{F3F50C24-B04A-4FA0-B1E4-89B2B106AFB1}" dt="2024-10-15T18:32:36.588" v="1986" actId="478"/>
          <ac:spMkLst>
            <pc:docMk/>
            <pc:sldMk cId="351583167" sldId="307"/>
            <ac:spMk id="12" creationId="{193C6D36-11C9-E490-2AC9-FBCFABB23E0C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3" creationId="{1A105248-28D9-5333-9C29-5FCBB366D0D4}"/>
          </ac:spMkLst>
        </pc:spChg>
        <pc:spChg chg="add mod">
          <ac:chgData name="Javier Andres Luis Gonzalez" userId="9bfb70d5-126d-4793-8f2c-effcd62a7b5e" providerId="ADAL" clId="{F3F50C24-B04A-4FA0-B1E4-89B2B106AFB1}" dt="2024-10-17T17:29:29.186" v="2543" actId="207"/>
          <ac:spMkLst>
            <pc:docMk/>
            <pc:sldMk cId="351583167" sldId="307"/>
            <ac:spMk id="14" creationId="{B18E1070-C3AD-E41F-5844-9E664540EAB9}"/>
          </ac:spMkLst>
        </pc:spChg>
        <pc:spChg chg="add del mod">
          <ac:chgData name="Javier Andres Luis Gonzalez" userId="9bfb70d5-126d-4793-8f2c-effcd62a7b5e" providerId="ADAL" clId="{F3F50C24-B04A-4FA0-B1E4-89B2B106AFB1}" dt="2024-10-15T18:33:10.516" v="2029" actId="478"/>
          <ac:spMkLst>
            <pc:docMk/>
            <pc:sldMk cId="351583167" sldId="307"/>
            <ac:spMk id="15" creationId="{58601177-1215-57BD-28D1-B44F3220BFB6}"/>
          </ac:spMkLst>
        </pc:spChg>
        <pc:picChg chg="del">
          <ac:chgData name="Javier Andres Luis Gonzalez" userId="9bfb70d5-126d-4793-8f2c-effcd62a7b5e" providerId="ADAL" clId="{F3F50C24-B04A-4FA0-B1E4-89B2B106AFB1}" dt="2024-10-15T18:28:38.057" v="1870" actId="478"/>
          <ac:picMkLst>
            <pc:docMk/>
            <pc:sldMk cId="351583167" sldId="307"/>
            <ac:picMk id="5" creationId="{FAA62977-4FE9-E08C-2F53-2A6A66FB00DE}"/>
          </ac:picMkLst>
        </pc:picChg>
        <pc:picChg chg="del">
          <ac:chgData name="Javier Andres Luis Gonzalez" userId="9bfb70d5-126d-4793-8f2c-effcd62a7b5e" providerId="ADAL" clId="{F3F50C24-B04A-4FA0-B1E4-89B2B106AFB1}" dt="2024-10-15T18:28:40.232" v="1871" actId="478"/>
          <ac:picMkLst>
            <pc:docMk/>
            <pc:sldMk cId="351583167" sldId="307"/>
            <ac:picMk id="6" creationId="{254D2AA4-DAA5-9A16-A38C-DC3352455D46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8:04.405" v="2526" actId="207"/>
        <pc:sldMkLst>
          <pc:docMk/>
          <pc:sldMk cId="2248469829" sldId="308"/>
        </pc:sldMkLst>
        <pc:spChg chg="add mod">
          <ac:chgData name="Javier Andres Luis Gonzalez" userId="9bfb70d5-126d-4793-8f2c-effcd62a7b5e" providerId="ADAL" clId="{F3F50C24-B04A-4FA0-B1E4-89B2B106AFB1}" dt="2024-10-17T17:28:04.405" v="2526" actId="207"/>
          <ac:spMkLst>
            <pc:docMk/>
            <pc:sldMk cId="2248469829" sldId="308"/>
            <ac:spMk id="4" creationId="{4C5072D7-7F19-9FE5-9F95-EC5C432F6672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5" creationId="{ADEDB8AF-3174-F84D-F191-6CC5CF4A39F3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6" creationId="{8B07FFF8-D0DC-086B-DC75-FA674B346BA7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7" creationId="{F1B3BA52-CFEA-896E-4D79-CC6488767F64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8" creationId="{F029BA7E-9AB1-9EC8-E9DC-20AF2F8F7DB9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9" creationId="{2BCD4CD1-24D4-CCC4-15A0-9495BCAC972F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10" creationId="{9ADCF33A-63DA-31D7-0509-02367D35FDDD}"/>
          </ac:spMkLst>
        </pc:spChg>
        <pc:spChg chg="add mod">
          <ac:chgData name="Javier Andres Luis Gonzalez" userId="9bfb70d5-126d-4793-8f2c-effcd62a7b5e" providerId="ADAL" clId="{F3F50C24-B04A-4FA0-B1E4-89B2B106AFB1}" dt="2024-10-15T17:33:32.496" v="1093" actId="20577"/>
          <ac:spMkLst>
            <pc:docMk/>
            <pc:sldMk cId="2248469829" sldId="308"/>
            <ac:spMk id="11" creationId="{57FF9506-1BDA-AF44-A203-B82FD48FC430}"/>
          </ac:spMkLst>
        </pc:spChg>
        <pc:spChg chg="add del mod">
          <ac:chgData name="Javier Andres Luis Gonzalez" userId="9bfb70d5-126d-4793-8f2c-effcd62a7b5e" providerId="ADAL" clId="{F3F50C24-B04A-4FA0-B1E4-89B2B106AFB1}" dt="2024-10-15T17:31:12.879" v="1069" actId="478"/>
          <ac:spMkLst>
            <pc:docMk/>
            <pc:sldMk cId="2248469829" sldId="308"/>
            <ac:spMk id="12" creationId="{AA1105E6-5AC4-9DED-3505-5F0B21F5C8B5}"/>
          </ac:spMkLst>
        </pc:spChg>
        <pc:spChg chg="add mod">
          <ac:chgData name="Javier Andres Luis Gonzalez" userId="9bfb70d5-126d-4793-8f2c-effcd62a7b5e" providerId="ADAL" clId="{F3F50C24-B04A-4FA0-B1E4-89B2B106AFB1}" dt="2024-10-15T17:30:50.929" v="1057"/>
          <ac:spMkLst>
            <pc:docMk/>
            <pc:sldMk cId="2248469829" sldId="308"/>
            <ac:spMk id="13" creationId="{35A22A04-908F-4333-4DD8-2169AA668091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2" creationId="{03742545-E506-38F3-97AB-2220D4266F22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3" creationId="{A3CE0A38-E987-C17B-259D-B8C6D62125B4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4" creationId="{185B1510-2602-7384-0B34-FC57585C762C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5" creationId="{65D2F6F0-3661-BA7A-F023-162E2E190DC6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6" creationId="{C7BCEBA3-753B-9B1C-16DE-F3CF1540C3AE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7" creationId="{B36B6011-C60D-F080-9DAB-8D6ABF755C07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0" creationId="{11579DEB-8ED3-94FB-634E-EF886FEEA400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1" creationId="{61138EEE-B2FF-B0A0-B913-762A856505C9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2" creationId="{33D1FEFE-B6BB-4A55-AB75-6EC2E160E49A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4" creationId="{F97416B4-3C1E-1EF2-71E6-B9DCFA90F679}"/>
          </ac:spMkLst>
        </pc:spChg>
        <pc:picChg chg="add del">
          <ac:chgData name="Javier Andres Luis Gonzalez" userId="9bfb70d5-126d-4793-8f2c-effcd62a7b5e" providerId="ADAL" clId="{F3F50C24-B04A-4FA0-B1E4-89B2B106AFB1}" dt="2024-10-15T17:26:04.028" v="900" actId="22"/>
          <ac:picMkLst>
            <pc:docMk/>
            <pc:sldMk cId="2248469829" sldId="308"/>
            <ac:picMk id="3" creationId="{D72756E0-8FCD-01AA-C379-DC99A380A0AB}"/>
          </ac:picMkLst>
        </pc:picChg>
      </pc:sldChg>
      <pc:sldChg chg="addSp delSp modSp add del mod">
        <pc:chgData name="Javier Andres Luis Gonzalez" userId="9bfb70d5-126d-4793-8f2c-effcd62a7b5e" providerId="ADAL" clId="{F3F50C24-B04A-4FA0-B1E4-89B2B106AFB1}" dt="2024-10-15T17:25:11.093" v="892"/>
        <pc:sldMkLst>
          <pc:docMk/>
          <pc:sldMk cId="3242017892" sldId="308"/>
        </pc:sldMkLst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2" creationId="{8EFBA415-5FFE-52F0-FC82-EA6F0FFFE09D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3" creationId="{93CED263-CE0B-BA60-F379-569ECBA8EA04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4" creationId="{C9DB00B0-1059-5A7F-2413-90E2BA7E7FFB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5" creationId="{886C4454-F091-6ECF-4BFD-027E4ABB9DBB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6" creationId="{BADA282A-C6A9-82A5-F4E7-8E8A544F2CC4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7" creationId="{27EB7ED2-0447-EC9B-15D7-2349CC161C47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8" creationId="{861DE8E4-CE0A-2EDD-0694-7A821FA02050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9" creationId="{00A84FA9-EB3F-2A3B-B225-CDC4C2977EE2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10" creationId="{CB703E41-6190-CC51-F440-7C709103C4A0}"/>
          </ac:spMkLst>
        </pc:spChg>
      </pc:sldChg>
      <pc:sldChg chg="addSp delSp modSp add mod ord">
        <pc:chgData name="Javier Andres Luis Gonzalez" userId="9bfb70d5-126d-4793-8f2c-effcd62a7b5e" providerId="ADAL" clId="{F3F50C24-B04A-4FA0-B1E4-89B2B106AFB1}" dt="2024-10-17T17:28:14.556" v="2528" actId="207"/>
        <pc:sldMkLst>
          <pc:docMk/>
          <pc:sldMk cId="1894935086" sldId="309"/>
        </pc:sldMkLst>
        <pc:spChg chg="mod">
          <ac:chgData name="Javier Andres Luis Gonzalez" userId="9bfb70d5-126d-4793-8f2c-effcd62a7b5e" providerId="ADAL" clId="{F3F50C24-B04A-4FA0-B1E4-89B2B106AFB1}" dt="2024-10-17T17:28:14.556" v="2528" actId="207"/>
          <ac:spMkLst>
            <pc:docMk/>
            <pc:sldMk cId="1894935086" sldId="309"/>
            <ac:spMk id="9" creationId="{AC542773-78AE-E2B8-B195-0E5A1D674E53}"/>
          </ac:spMkLst>
        </pc:spChg>
        <pc:spChg chg="mod">
          <ac:chgData name="Javier Andres Luis Gonzalez" userId="9bfb70d5-126d-4793-8f2c-effcd62a7b5e" providerId="ADAL" clId="{F3F50C24-B04A-4FA0-B1E4-89B2B106AFB1}" dt="2024-10-15T18:02:41.121" v="1332" actId="6549"/>
          <ac:spMkLst>
            <pc:docMk/>
            <pc:sldMk cId="1894935086" sldId="309"/>
            <ac:spMk id="10" creationId="{13C1CDBD-D7F5-4EDC-40D5-B73B4C9D5CE8}"/>
          </ac:spMkLst>
        </pc:spChg>
        <pc:picChg chg="add del mod">
          <ac:chgData name="Javier Andres Luis Gonzalez" userId="9bfb70d5-126d-4793-8f2c-effcd62a7b5e" providerId="ADAL" clId="{F3F50C24-B04A-4FA0-B1E4-89B2B106AFB1}" dt="2024-10-15T18:02:59.432" v="1337" actId="22"/>
          <ac:picMkLst>
            <pc:docMk/>
            <pc:sldMk cId="1894935086" sldId="309"/>
            <ac:picMk id="3" creationId="{B49D9BAD-F5CF-3556-4166-8C68A7D14EE8}"/>
          </ac:picMkLst>
        </pc:picChg>
        <pc:picChg chg="add mod">
          <ac:chgData name="Javier Andres Luis Gonzalez" userId="9bfb70d5-126d-4793-8f2c-effcd62a7b5e" providerId="ADAL" clId="{F3F50C24-B04A-4FA0-B1E4-89B2B106AFB1}" dt="2024-10-15T18:03:10.664" v="1340" actId="1076"/>
          <ac:picMkLst>
            <pc:docMk/>
            <pc:sldMk cId="1894935086" sldId="309"/>
            <ac:picMk id="5" creationId="{66299EA7-4690-3BFF-DD9D-BA68D5D4B08D}"/>
          </ac:picMkLst>
        </pc:picChg>
        <pc:picChg chg="add del">
          <ac:chgData name="Javier Andres Luis Gonzalez" userId="9bfb70d5-126d-4793-8f2c-effcd62a7b5e" providerId="ADAL" clId="{F3F50C24-B04A-4FA0-B1E4-89B2B106AFB1}" dt="2024-10-15T18:03:12.894" v="1341" actId="478"/>
          <ac:picMkLst>
            <pc:docMk/>
            <pc:sldMk cId="1894935086" sldId="309"/>
            <ac:picMk id="8" creationId="{8E333B14-97DF-12FE-8456-ED4710954CB6}"/>
          </ac:picMkLst>
        </pc:picChg>
      </pc:sldChg>
      <pc:sldChg chg="add del">
        <pc:chgData name="Javier Andres Luis Gonzalez" userId="9bfb70d5-126d-4793-8f2c-effcd62a7b5e" providerId="ADAL" clId="{F3F50C24-B04A-4FA0-B1E4-89B2B106AFB1}" dt="2024-10-15T17:25:52.506" v="896"/>
        <pc:sldMkLst>
          <pc:docMk/>
          <pc:sldMk cId="2939220565" sldId="309"/>
        </pc:sldMkLst>
      </pc:sldChg>
      <pc:sldChg chg="del">
        <pc:chgData name="Javier Andres Luis Gonzalez" userId="9bfb70d5-126d-4793-8f2c-effcd62a7b5e" providerId="ADAL" clId="{F3F50C24-B04A-4FA0-B1E4-89B2B106AFB1}" dt="2024-10-15T16:07:16.288" v="85" actId="47"/>
        <pc:sldMkLst>
          <pc:docMk/>
          <pc:sldMk cId="1443941290" sldId="310"/>
        </pc:sldMkLst>
      </pc:sldChg>
      <pc:sldChg chg="addSp delSp modSp add mod ord">
        <pc:chgData name="Javier Andres Luis Gonzalez" userId="9bfb70d5-126d-4793-8f2c-effcd62a7b5e" providerId="ADAL" clId="{F3F50C24-B04A-4FA0-B1E4-89B2B106AFB1}" dt="2024-10-17T17:28:19.088" v="2529" actId="207"/>
        <pc:sldMkLst>
          <pc:docMk/>
          <pc:sldMk cId="3050808038" sldId="310"/>
        </pc:sldMkLst>
        <pc:spChg chg="mod">
          <ac:chgData name="Javier Andres Luis Gonzalez" userId="9bfb70d5-126d-4793-8f2c-effcd62a7b5e" providerId="ADAL" clId="{F3F50C24-B04A-4FA0-B1E4-89B2B106AFB1}" dt="2024-10-17T17:28:19.088" v="2529" actId="207"/>
          <ac:spMkLst>
            <pc:docMk/>
            <pc:sldMk cId="3050808038" sldId="310"/>
            <ac:spMk id="9" creationId="{1FC59B0D-03B3-37A1-E7EC-1F65B9439174}"/>
          </ac:spMkLst>
        </pc:spChg>
        <pc:spChg chg="mod">
          <ac:chgData name="Javier Andres Luis Gonzalez" userId="9bfb70d5-126d-4793-8f2c-effcd62a7b5e" providerId="ADAL" clId="{F3F50C24-B04A-4FA0-B1E4-89B2B106AFB1}" dt="2024-10-15T18:04:46.399" v="1358" actId="6549"/>
          <ac:spMkLst>
            <pc:docMk/>
            <pc:sldMk cId="3050808038" sldId="310"/>
            <ac:spMk id="10" creationId="{E8D38820-58E5-8BC8-CC88-4F9CA8709B33}"/>
          </ac:spMkLst>
        </pc:spChg>
        <pc:picChg chg="add mod">
          <ac:chgData name="Javier Andres Luis Gonzalez" userId="9bfb70d5-126d-4793-8f2c-effcd62a7b5e" providerId="ADAL" clId="{F3F50C24-B04A-4FA0-B1E4-89B2B106AFB1}" dt="2024-10-15T18:05:38.040" v="1364" actId="1076"/>
          <ac:picMkLst>
            <pc:docMk/>
            <pc:sldMk cId="3050808038" sldId="310"/>
            <ac:picMk id="3" creationId="{F21DBBFA-8EDE-0419-AEEF-FAE3FC5B50AE}"/>
          </ac:picMkLst>
        </pc:picChg>
        <pc:picChg chg="del">
          <ac:chgData name="Javier Andres Luis Gonzalez" userId="9bfb70d5-126d-4793-8f2c-effcd62a7b5e" providerId="ADAL" clId="{F3F50C24-B04A-4FA0-B1E4-89B2B106AFB1}" dt="2024-10-15T18:05:34.129" v="1363" actId="478"/>
          <ac:picMkLst>
            <pc:docMk/>
            <pc:sldMk cId="3050808038" sldId="310"/>
            <ac:picMk id="8" creationId="{90740D33-0C3B-34B5-9076-63F3A783940C}"/>
          </ac:picMkLst>
        </pc:pic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8:28.829" v="2531" actId="207"/>
        <pc:sldMkLst>
          <pc:docMk/>
          <pc:sldMk cId="3247682610" sldId="311"/>
        </pc:sldMkLst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2" creationId="{72A95D1D-0B5B-6701-BB1F-044206E0B64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3" creationId="{0DC2BACB-00FA-B156-F35A-708F10428821}"/>
          </ac:spMkLst>
        </pc:spChg>
        <pc:spChg chg="mod">
          <ac:chgData name="Javier Andres Luis Gonzalez" userId="9bfb70d5-126d-4793-8f2c-effcd62a7b5e" providerId="ADAL" clId="{F3F50C24-B04A-4FA0-B1E4-89B2B106AFB1}" dt="2024-10-17T17:28:28.829" v="2531" actId="207"/>
          <ac:spMkLst>
            <pc:docMk/>
            <pc:sldMk cId="3247682610" sldId="311"/>
            <ac:spMk id="4" creationId="{F8D6321C-1B20-C346-152C-83AD678AD409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5" creationId="{22469B14-8B20-710D-13C5-88A5EA2AB529}"/>
          </ac:spMkLst>
        </pc:spChg>
        <pc:spChg chg="del mod">
          <ac:chgData name="Javier Andres Luis Gonzalez" userId="9bfb70d5-126d-4793-8f2c-effcd62a7b5e" providerId="ADAL" clId="{F3F50C24-B04A-4FA0-B1E4-89B2B106AFB1}" dt="2024-10-15T18:14:52.803" v="1682" actId="478"/>
          <ac:spMkLst>
            <pc:docMk/>
            <pc:sldMk cId="3247682610" sldId="311"/>
            <ac:spMk id="6" creationId="{85574412-A74E-3006-54BD-DBF12D2C808B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7" creationId="{F50FA342-1AC9-BDDC-CCBC-68143292C74E}"/>
          </ac:spMkLst>
        </pc:spChg>
        <pc:spChg chg="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8" creationId="{33E8DB6E-4B18-200A-6F37-0F5937D6121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9" creationId="{30ECFE8C-CEE2-F196-1BA7-9256B2EF1D8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10" creationId="{1C9A464F-C56E-D68E-D6C8-D7B246689521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11" creationId="{D368FF3D-5A8C-679D-7781-01DF23A55B2B}"/>
          </ac:spMkLst>
        </pc:spChg>
        <pc:spChg chg="add del mod">
          <ac:chgData name="Javier Andres Luis Gonzalez" userId="9bfb70d5-126d-4793-8f2c-effcd62a7b5e" providerId="ADAL" clId="{F3F50C24-B04A-4FA0-B1E4-89B2B106AFB1}" dt="2024-10-15T18:11:56.174" v="1573" actId="478"/>
          <ac:spMkLst>
            <pc:docMk/>
            <pc:sldMk cId="3247682610" sldId="311"/>
            <ac:spMk id="12" creationId="{12C41CF3-4251-259F-FC84-5A64792CBC79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3" creationId="{CF411846-795F-6618-884B-EA7C7561C5B8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4" creationId="{C5929D8B-F595-6BE4-5620-305A0D72F5EB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5" creationId="{2C78BE1C-2593-6259-4882-7C16D6BE319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6" creationId="{7D32C266-AA77-BB53-1CE2-718D0A65CD82}"/>
          </ac:spMkLst>
        </pc:spChg>
        <pc:spChg chg="add del">
          <ac:chgData name="Javier Andres Luis Gonzalez" userId="9bfb70d5-126d-4793-8f2c-effcd62a7b5e" providerId="ADAL" clId="{F3F50C24-B04A-4FA0-B1E4-89B2B106AFB1}" dt="2024-10-15T18:12:44.744" v="1586" actId="22"/>
          <ac:spMkLst>
            <pc:docMk/>
            <pc:sldMk cId="3247682610" sldId="311"/>
            <ac:spMk id="18" creationId="{3E514A42-85E5-BE63-F6E2-BCC7C175FE3C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9" creationId="{9DFB315F-D672-B1AB-8402-41AF85017B59}"/>
          </ac:spMkLst>
        </pc:spChg>
        <pc:spChg chg="add mod">
          <ac:chgData name="Javier Andres Luis Gonzalez" userId="9bfb70d5-126d-4793-8f2c-effcd62a7b5e" providerId="ADAL" clId="{F3F50C24-B04A-4FA0-B1E4-89B2B106AFB1}" dt="2024-10-15T18:15:37.496" v="1687" actId="571"/>
          <ac:spMkLst>
            <pc:docMk/>
            <pc:sldMk cId="3247682610" sldId="311"/>
            <ac:spMk id="20" creationId="{9C274D4A-DA32-7A84-29D8-9AEF0C9AF339}"/>
          </ac:spMkLst>
        </pc:spChg>
        <pc:grpChg chg="add mod">
          <ac:chgData name="Javier Andres Luis Gonzalez" userId="9bfb70d5-126d-4793-8f2c-effcd62a7b5e" providerId="ADAL" clId="{F3F50C24-B04A-4FA0-B1E4-89B2B106AFB1}" dt="2024-10-15T18:16:06.416" v="1691" actId="164"/>
          <ac:grpSpMkLst>
            <pc:docMk/>
            <pc:sldMk cId="3247682610" sldId="311"/>
            <ac:grpSpMk id="21" creationId="{59251F3F-3B5C-2446-740A-4B5714CF0476}"/>
          </ac:grpSpMkLst>
        </pc:grpChg>
      </pc:sldChg>
      <pc:sldChg chg="addSp delSp modSp add mod">
        <pc:chgData name="Javier Andres Luis Gonzalez" userId="9bfb70d5-126d-4793-8f2c-effcd62a7b5e" providerId="ADAL" clId="{F3F50C24-B04A-4FA0-B1E4-89B2B106AFB1}" dt="2024-10-17T17:29:00.979" v="2539" actId="207"/>
        <pc:sldMkLst>
          <pc:docMk/>
          <pc:sldMk cId="3379197536" sldId="312"/>
        </pc:sldMkLst>
        <pc:spChg chg="add mod">
          <ac:chgData name="Javier Andres Luis Gonzalez" userId="9bfb70d5-126d-4793-8f2c-effcd62a7b5e" providerId="ADAL" clId="{F3F50C24-B04A-4FA0-B1E4-89B2B106AFB1}" dt="2024-10-15T18:25:10.364" v="1853" actId="1076"/>
          <ac:spMkLst>
            <pc:docMk/>
            <pc:sldMk cId="3379197536" sldId="312"/>
            <ac:spMk id="2" creationId="{9A994EDE-FD24-9EAB-E7C3-DE85B97F85E1}"/>
          </ac:spMkLst>
        </pc:spChg>
        <pc:spChg chg="mod">
          <ac:chgData name="Javier Andres Luis Gonzalez" userId="9bfb70d5-126d-4793-8f2c-effcd62a7b5e" providerId="ADAL" clId="{F3F50C24-B04A-4FA0-B1E4-89B2B106AFB1}" dt="2024-10-16T14:38:57.852" v="2373" actId="20577"/>
          <ac:spMkLst>
            <pc:docMk/>
            <pc:sldMk cId="3379197536" sldId="312"/>
            <ac:spMk id="3" creationId="{AE33AFE0-C7D3-04E8-F0CC-34DD8AF7224B}"/>
          </ac:spMkLst>
        </pc:spChg>
        <pc:spChg chg="mod">
          <ac:chgData name="Javier Andres Luis Gonzalez" userId="9bfb70d5-126d-4793-8f2c-effcd62a7b5e" providerId="ADAL" clId="{F3F50C24-B04A-4FA0-B1E4-89B2B106AFB1}" dt="2024-10-17T17:29:00.979" v="2539" actId="207"/>
          <ac:spMkLst>
            <pc:docMk/>
            <pc:sldMk cId="3379197536" sldId="312"/>
            <ac:spMk id="7" creationId="{B5CA5EDD-C8A1-3FEF-3354-46DEC47AD19D}"/>
          </ac:spMkLst>
        </pc:spChg>
        <pc:spChg chg="add del mod">
          <ac:chgData name="Javier Andres Luis Gonzalez" userId="9bfb70d5-126d-4793-8f2c-effcd62a7b5e" providerId="ADAL" clId="{F3F50C24-B04A-4FA0-B1E4-89B2B106AFB1}" dt="2024-10-15T18:24:37.414" v="1843" actId="478"/>
          <ac:spMkLst>
            <pc:docMk/>
            <pc:sldMk cId="3379197536" sldId="312"/>
            <ac:spMk id="8" creationId="{22337747-AF17-5770-161A-4745EC47B224}"/>
          </ac:spMkLst>
        </pc:sp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9:37.128" v="2544" actId="207"/>
        <pc:sldMkLst>
          <pc:docMk/>
          <pc:sldMk cId="1403502596" sldId="313"/>
        </pc:sldMkLst>
        <pc:spChg chg="add del mod">
          <ac:chgData name="Javier Andres Luis Gonzalez" userId="9bfb70d5-126d-4793-8f2c-effcd62a7b5e" providerId="ADAL" clId="{F3F50C24-B04A-4FA0-B1E4-89B2B106AFB1}" dt="2024-10-15T19:00:59.424" v="2200" actId="21"/>
          <ac:spMkLst>
            <pc:docMk/>
            <pc:sldMk cId="1403502596" sldId="313"/>
            <ac:spMk id="2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3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4" creationId="{EF77A10E-1141-C1F3-5958-C2AB07C74EBB}"/>
          </ac:spMkLst>
        </pc:spChg>
        <pc:spChg chg="add mod">
          <ac:chgData name="Javier Andres Luis Gonzalez" userId="9bfb70d5-126d-4793-8f2c-effcd62a7b5e" providerId="ADAL" clId="{F3F50C24-B04A-4FA0-B1E4-89B2B106AFB1}" dt="2024-10-15T19:02:22.520" v="2248" actId="1076"/>
          <ac:spMkLst>
            <pc:docMk/>
            <pc:sldMk cId="1403502596" sldId="313"/>
            <ac:spMk id="5" creationId="{043F304C-1936-4338-8739-9391E8DC180D}"/>
          </ac:spMkLst>
        </pc:spChg>
        <pc:spChg chg="add mod">
          <ac:chgData name="Javier Andres Luis Gonzalez" userId="9bfb70d5-126d-4793-8f2c-effcd62a7b5e" providerId="ADAL" clId="{F3F50C24-B04A-4FA0-B1E4-89B2B106AFB1}" dt="2024-10-17T17:29:37.128" v="2544" actId="207"/>
          <ac:spMkLst>
            <pc:docMk/>
            <pc:sldMk cId="1403502596" sldId="313"/>
            <ac:spMk id="6" creationId="{E078E95C-DB7B-D9F5-D44B-14C05EB35739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8" creationId="{5AEE896D-52D5-7600-88F6-EDE47CEE697F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0" creationId="{D65ED152-35CC-AC12-5A4E-622EF00EC91E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1" creationId="{C4F9AA43-34FB-98D1-5D15-AE78D2B062F6}"/>
          </ac:spMkLst>
        </pc:spChg>
        <pc:spChg chg="del mod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3" creationId="{FCFBD7E6-79A3-A255-2C36-98B2E7E872F0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4" creationId="{2214FA56-7E52-3AE1-9A00-C591CD3D7B40}"/>
          </ac:spMkLst>
        </pc:spChg>
      </pc:sldChg>
      <pc:sldChg chg="addSp delSp modSp add del mod">
        <pc:chgData name="Javier Andres Luis Gonzalez" userId="9bfb70d5-126d-4793-8f2c-effcd62a7b5e" providerId="ADAL" clId="{F3F50C24-B04A-4FA0-B1E4-89B2B106AFB1}" dt="2024-10-17T17:28:35.694" v="2533" actId="207"/>
        <pc:sldMkLst>
          <pc:docMk/>
          <pc:sldMk cId="22140848" sldId="314"/>
        </pc:sldMkLst>
        <pc:spChg chg="mod">
          <ac:chgData name="Javier Andres Luis Gonzalez" userId="9bfb70d5-126d-4793-8f2c-effcd62a7b5e" providerId="ADAL" clId="{F3F50C24-B04A-4FA0-B1E4-89B2B106AFB1}" dt="2024-10-16T14:38:48.301" v="2368"/>
          <ac:spMkLst>
            <pc:docMk/>
            <pc:sldMk cId="22140848" sldId="314"/>
            <ac:spMk id="3" creationId="{EC0467E1-D960-EFDF-A3A1-9034BE93764B}"/>
          </ac:spMkLst>
        </pc:spChg>
        <pc:spChg chg="mod">
          <ac:chgData name="Javier Andres Luis Gonzalez" userId="9bfb70d5-126d-4793-8f2c-effcd62a7b5e" providerId="ADAL" clId="{F3F50C24-B04A-4FA0-B1E4-89B2B106AFB1}" dt="2024-10-17T17:28:35.694" v="2533" actId="207"/>
          <ac:spMkLst>
            <pc:docMk/>
            <pc:sldMk cId="22140848" sldId="314"/>
            <ac:spMk id="7" creationId="{D04F0E3C-B031-E551-DF32-482470029165}"/>
          </ac:spMkLst>
        </pc:spChg>
        <pc:spChg chg="del">
          <ac:chgData name="Javier Andres Luis Gonzalez" userId="9bfb70d5-126d-4793-8f2c-effcd62a7b5e" providerId="ADAL" clId="{F3F50C24-B04A-4FA0-B1E4-89B2B106AFB1}" dt="2024-10-16T14:30:10.356" v="2274" actId="478"/>
          <ac:spMkLst>
            <pc:docMk/>
            <pc:sldMk cId="22140848" sldId="314"/>
            <ac:spMk id="8" creationId="{AD0C174E-F396-4369-C2FA-89A097A6C347}"/>
          </ac:spMkLst>
        </pc:spChg>
        <pc:picChg chg="add mod modCrop">
          <ac:chgData name="Javier Andres Luis Gonzalez" userId="9bfb70d5-126d-4793-8f2c-effcd62a7b5e" providerId="ADAL" clId="{F3F50C24-B04A-4FA0-B1E4-89B2B106AFB1}" dt="2024-10-16T14:30:58.369" v="2288" actId="1076"/>
          <ac:picMkLst>
            <pc:docMk/>
            <pc:sldMk cId="22140848" sldId="314"/>
            <ac:picMk id="4" creationId="{36B95D5A-1380-3EE2-372E-D021FA2FFC8B}"/>
          </ac:picMkLst>
        </pc:picChg>
      </pc:sldChg>
      <pc:sldChg chg="addSp delSp modSp add mod ord">
        <pc:chgData name="Javier Andres Luis Gonzalez" userId="9bfb70d5-126d-4793-8f2c-effcd62a7b5e" providerId="ADAL" clId="{F3F50C24-B04A-4FA0-B1E4-89B2B106AFB1}" dt="2024-10-17T17:29:04.343" v="2540" actId="207"/>
        <pc:sldMkLst>
          <pc:docMk/>
          <pc:sldMk cId="522508811" sldId="315"/>
        </pc:sldMkLst>
        <pc:spChg chg="mod">
          <ac:chgData name="Javier Andres Luis Gonzalez" userId="9bfb70d5-126d-4793-8f2c-effcd62a7b5e" providerId="ADAL" clId="{F3F50C24-B04A-4FA0-B1E4-89B2B106AFB1}" dt="2024-10-16T14:39:04.561" v="2378" actId="20577"/>
          <ac:spMkLst>
            <pc:docMk/>
            <pc:sldMk cId="522508811" sldId="315"/>
            <ac:spMk id="3" creationId="{C4E15C42-BA30-F838-E8E2-48ECA90E3D98}"/>
          </ac:spMkLst>
        </pc:spChg>
        <pc:spChg chg="mod">
          <ac:chgData name="Javier Andres Luis Gonzalez" userId="9bfb70d5-126d-4793-8f2c-effcd62a7b5e" providerId="ADAL" clId="{F3F50C24-B04A-4FA0-B1E4-89B2B106AFB1}" dt="2024-10-17T17:29:04.343" v="2540" actId="207"/>
          <ac:spMkLst>
            <pc:docMk/>
            <pc:sldMk cId="522508811" sldId="315"/>
            <ac:spMk id="7" creationId="{79CDD45D-9902-C6BF-5A98-31246D3D27F2}"/>
          </ac:spMkLst>
        </pc:spChg>
        <pc:picChg chg="del">
          <ac:chgData name="Javier Andres Luis Gonzalez" userId="9bfb70d5-126d-4793-8f2c-effcd62a7b5e" providerId="ADAL" clId="{F3F50C24-B04A-4FA0-B1E4-89B2B106AFB1}" dt="2024-10-16T14:33:28.445" v="2309" actId="478"/>
          <ac:picMkLst>
            <pc:docMk/>
            <pc:sldMk cId="522508811" sldId="315"/>
            <ac:picMk id="4" creationId="{A37BD948-3C8D-FFD6-F6CC-09F6AEBC438A}"/>
          </ac:picMkLst>
        </pc:picChg>
        <pc:picChg chg="add mod">
          <ac:chgData name="Javier Andres Luis Gonzalez" userId="9bfb70d5-126d-4793-8f2c-effcd62a7b5e" providerId="ADAL" clId="{F3F50C24-B04A-4FA0-B1E4-89B2B106AFB1}" dt="2024-10-16T14:33:31.040" v="2310" actId="1076"/>
          <ac:picMkLst>
            <pc:docMk/>
            <pc:sldMk cId="522508811" sldId="315"/>
            <ac:picMk id="5" creationId="{6416DBEF-0B83-658C-E6BC-D16945F3221B}"/>
          </ac:picMkLst>
        </pc:picChg>
      </pc:sldChg>
      <pc:sldChg chg="addSp delSp modSp new mod ord setBg">
        <pc:chgData name="Javier Andres Luis Gonzalez" userId="9bfb70d5-126d-4793-8f2c-effcd62a7b5e" providerId="ADAL" clId="{F3F50C24-B04A-4FA0-B1E4-89B2B106AFB1}" dt="2024-10-17T17:28:57.208" v="2538" actId="207"/>
        <pc:sldMkLst>
          <pc:docMk/>
          <pc:sldMk cId="3754107916" sldId="316"/>
        </pc:sldMkLst>
        <pc:spChg chg="add del">
          <ac:chgData name="Javier Andres Luis Gonzalez" userId="9bfb70d5-126d-4793-8f2c-effcd62a7b5e" providerId="ADAL" clId="{F3F50C24-B04A-4FA0-B1E4-89B2B106AFB1}" dt="2024-10-16T14:42:32.401" v="2402" actId="478"/>
          <ac:spMkLst>
            <pc:docMk/>
            <pc:sldMk cId="3754107916" sldId="316"/>
            <ac:spMk id="3" creationId="{B028E31E-A95F-7F3D-1927-8C27CD9F2DD2}"/>
          </ac:spMkLst>
        </pc:spChg>
        <pc:spChg chg="add mod">
          <ac:chgData name="Javier Andres Luis Gonzalez" userId="9bfb70d5-126d-4793-8f2c-effcd62a7b5e" providerId="ADAL" clId="{F3F50C24-B04A-4FA0-B1E4-89B2B106AFB1}" dt="2024-10-17T17:28:57.208" v="2538" actId="207"/>
          <ac:spMkLst>
            <pc:docMk/>
            <pc:sldMk cId="3754107916" sldId="316"/>
            <ac:spMk id="4" creationId="{34003EF8-EF1E-6AC9-76A2-973C6BAD8E57}"/>
          </ac:spMkLst>
        </pc:spChg>
        <pc:spChg chg="add del">
          <ac:chgData name="Javier Andres Luis Gonzalez" userId="9bfb70d5-126d-4793-8f2c-effcd62a7b5e" providerId="ADAL" clId="{F3F50C24-B04A-4FA0-B1E4-89B2B106AFB1}" dt="2024-10-16T14:49:30.229" v="2459" actId="22"/>
          <ac:spMkLst>
            <pc:docMk/>
            <pc:sldMk cId="3754107916" sldId="316"/>
            <ac:spMk id="8" creationId="{D84953C3-1963-7003-6BB5-5A6A72415B1D}"/>
          </ac:spMkLst>
        </pc:spChg>
        <pc:spChg chg="add mod">
          <ac:chgData name="Javier Andres Luis Gonzalez" userId="9bfb70d5-126d-4793-8f2c-effcd62a7b5e" providerId="ADAL" clId="{F3F50C24-B04A-4FA0-B1E4-89B2B106AFB1}" dt="2024-10-16T14:51:00.111" v="2474" actId="14100"/>
          <ac:spMkLst>
            <pc:docMk/>
            <pc:sldMk cId="3754107916" sldId="316"/>
            <ac:spMk id="10" creationId="{5F99D0AE-5CAA-8003-FB35-BC05B1D4831C}"/>
          </ac:spMkLst>
        </pc:spChg>
        <pc:spChg chg="add del">
          <ac:chgData name="Javier Andres Luis Gonzalez" userId="9bfb70d5-126d-4793-8f2c-effcd62a7b5e" providerId="ADAL" clId="{F3F50C24-B04A-4FA0-B1E4-89B2B106AFB1}" dt="2024-10-16T14:45:23.284" v="2406" actId="26606"/>
          <ac:spMkLst>
            <pc:docMk/>
            <pc:sldMk cId="3754107916" sldId="316"/>
            <ac:spMk id="11" creationId="{D4771268-CB57-404A-9271-370EB28F6090}"/>
          </ac:spMkLst>
        </pc:spChg>
        <pc:picChg chg="add mod">
          <ac:chgData name="Javier Andres Luis Gonzalez" userId="9bfb70d5-126d-4793-8f2c-effcd62a7b5e" providerId="ADAL" clId="{F3F50C24-B04A-4FA0-B1E4-89B2B106AFB1}" dt="2024-10-16T14:49:10.452" v="2454" actId="1076"/>
          <ac:picMkLst>
            <pc:docMk/>
            <pc:sldMk cId="3754107916" sldId="316"/>
            <ac:picMk id="6" creationId="{15277719-5C52-ABDD-ED59-3F956A6E1B12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9:12.744" v="2541" actId="207"/>
        <pc:sldMkLst>
          <pc:docMk/>
          <pc:sldMk cId="1008714003" sldId="317"/>
        </pc:sldMkLst>
        <pc:spChg chg="add mod">
          <ac:chgData name="Javier Andres Luis Gonzalez" userId="9bfb70d5-126d-4793-8f2c-effcd62a7b5e" providerId="ADAL" clId="{F3F50C24-B04A-4FA0-B1E4-89B2B106AFB1}" dt="2024-10-16T14:51:32.543" v="2476"/>
          <ac:spMkLst>
            <pc:docMk/>
            <pc:sldMk cId="1008714003" sldId="317"/>
            <ac:spMk id="2" creationId="{D2219226-E2FF-56BE-4F02-8DCA8D7CC4B4}"/>
          </ac:spMkLst>
        </pc:spChg>
        <pc:spChg chg="mod">
          <ac:chgData name="Javier Andres Luis Gonzalez" userId="9bfb70d5-126d-4793-8f2c-effcd62a7b5e" providerId="ADAL" clId="{F3F50C24-B04A-4FA0-B1E4-89B2B106AFB1}" dt="2024-10-17T17:29:12.744" v="2541" actId="207"/>
          <ac:spMkLst>
            <pc:docMk/>
            <pc:sldMk cId="1008714003" sldId="317"/>
            <ac:spMk id="4" creationId="{8F42C269-EDDA-34CF-6F95-88873D338456}"/>
          </ac:spMkLst>
        </pc:spChg>
        <pc:picChg chg="add del mod">
          <ac:chgData name="Javier Andres Luis Gonzalez" userId="9bfb70d5-126d-4793-8f2c-effcd62a7b5e" providerId="ADAL" clId="{F3F50C24-B04A-4FA0-B1E4-89B2B106AFB1}" dt="2024-10-16T14:54:05.096" v="2504" actId="478"/>
          <ac:picMkLst>
            <pc:docMk/>
            <pc:sldMk cId="1008714003" sldId="317"/>
            <ac:picMk id="5" creationId="{BA25D5CE-EDB8-716C-D9B8-BC3AC5379660}"/>
          </ac:picMkLst>
        </pc:picChg>
        <pc:picChg chg="del">
          <ac:chgData name="Javier Andres Luis Gonzalez" userId="9bfb70d5-126d-4793-8f2c-effcd62a7b5e" providerId="ADAL" clId="{F3F50C24-B04A-4FA0-B1E4-89B2B106AFB1}" dt="2024-10-16T14:52:31.563" v="2492" actId="478"/>
          <ac:picMkLst>
            <pc:docMk/>
            <pc:sldMk cId="1008714003" sldId="317"/>
            <ac:picMk id="6" creationId="{C9EEE979-A70B-6892-B1AC-D840A382AB63}"/>
          </ac:picMkLst>
        </pc:picChg>
        <pc:picChg chg="add mod">
          <ac:chgData name="Javier Andres Luis Gonzalez" userId="9bfb70d5-126d-4793-8f2c-effcd62a7b5e" providerId="ADAL" clId="{F3F50C24-B04A-4FA0-B1E4-89B2B106AFB1}" dt="2024-10-16T14:55:02.917" v="2512" actId="14100"/>
          <ac:picMkLst>
            <pc:docMk/>
            <pc:sldMk cId="1008714003" sldId="317"/>
            <ac:picMk id="8" creationId="{01539202-6D23-23B8-3A95-716D207E2CB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625417B-8906-F8D2-5A76-37A3403D8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1129C5-3EFB-E089-9842-6295574DE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A734-889A-4C68-A97A-F3E65CF0D3D2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F10F0E-3A49-4B05-3A1C-F33E310646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E9311F-D21D-29BA-B24D-EA4CBB400E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3179F-6EF2-4283-9752-9BBD16C3F40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850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FA8E-2F88-4B98-83D0-53DB04DEE8E4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0C6BD-6081-43B2-901B-FE1C0B21A6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996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570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D96E8-7D25-0C30-E1F0-A88368C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7CE2A3-EBB0-CC46-3231-F5C5AC4BE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9FB175C-0688-BF61-9F1F-A0901E9DE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4F3A5D-FB58-450D-2DC1-3606A4DA1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23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1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71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455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831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46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24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07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33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496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40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03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10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290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8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79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013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71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886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871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48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31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4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2548D7-B779-D6BC-4567-D0022DC4CD12}"/>
              </a:ext>
            </a:extLst>
          </p:cNvPr>
          <p:cNvSpPr/>
          <p:nvPr userDrawn="1"/>
        </p:nvSpPr>
        <p:spPr>
          <a:xfrm>
            <a:off x="2363638" y="3976777"/>
            <a:ext cx="4106173" cy="1078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401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92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255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64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523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84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52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8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4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60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5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2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9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1" r:id="rId2"/>
    <p:sldLayoutId id="2147483663" r:id="rId3"/>
    <p:sldLayoutId id="2147483664" r:id="rId4"/>
    <p:sldLayoutId id="2147483697" r:id="rId5"/>
    <p:sldLayoutId id="2147483698" r:id="rId6"/>
    <p:sldLayoutId id="2147483699" r:id="rId7"/>
    <p:sldLayoutId id="2147483662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8" r:id="rId28"/>
    <p:sldLayoutId id="2147483689" r:id="rId29"/>
    <p:sldLayoutId id="2147483692" r:id="rId30"/>
    <p:sldLayoutId id="2147483690" r:id="rId31"/>
    <p:sldLayoutId id="2147483694" r:id="rId32"/>
    <p:sldLayoutId id="2147483695" r:id="rId33"/>
    <p:sldLayoutId id="2147483696" r:id="rId34"/>
    <p:sldLayoutId id="2147483691" r:id="rId35"/>
    <p:sldLayoutId id="2147483693" r:id="rId3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58F4762-22EA-5CF3-03FB-F8CD12ED25D6}"/>
              </a:ext>
            </a:extLst>
          </p:cNvPr>
          <p:cNvSpPr txBox="1"/>
          <p:nvPr/>
        </p:nvSpPr>
        <p:spPr>
          <a:xfrm>
            <a:off x="539749" y="1746997"/>
            <a:ext cx="80644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0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SPIRE</a:t>
            </a:r>
            <a:endParaRPr lang="es-MX" sz="40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80DB93-635F-E1C6-2B6C-5C4BD4583BD6}"/>
              </a:ext>
            </a:extLst>
          </p:cNvPr>
          <p:cNvSpPr txBox="1"/>
          <p:nvPr/>
        </p:nvSpPr>
        <p:spPr>
          <a:xfrm>
            <a:off x="2286644" y="2571750"/>
            <a:ext cx="45707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Entendimiento general</a:t>
            </a:r>
            <a:endParaRPr lang="es-CO" dirty="0">
              <a:solidFill>
                <a:schemeClr val="bg1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BE9BA9-8105-8693-8813-CBA744339401}"/>
              </a:ext>
            </a:extLst>
          </p:cNvPr>
          <p:cNvSpPr txBox="1"/>
          <p:nvPr/>
        </p:nvSpPr>
        <p:spPr>
          <a:xfrm>
            <a:off x="3572216" y="3434375"/>
            <a:ext cx="1999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https://spire.com/</a:t>
            </a:r>
          </a:p>
        </p:txBody>
      </p:sp>
    </p:spTree>
    <p:extLst>
      <p:ext uri="{BB962C8B-B14F-4D97-AF65-F5344CB8AC3E}">
        <p14:creationId xmlns:p14="http://schemas.microsoft.com/office/powerpoint/2010/main" val="32718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936D1-6D60-CF25-DF7B-CA0E98ECE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F68CB8DA-A0AB-7BCF-7833-D15EE808133B}"/>
              </a:ext>
            </a:extLst>
          </p:cNvPr>
          <p:cNvSpPr txBox="1"/>
          <p:nvPr/>
        </p:nvSpPr>
        <p:spPr>
          <a:xfrm>
            <a:off x="487949" y="474147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A4368F-062E-9D31-D79E-D53F29E30B6D}"/>
              </a:ext>
            </a:extLst>
          </p:cNvPr>
          <p:cNvSpPr txBox="1"/>
          <p:nvPr/>
        </p:nvSpPr>
        <p:spPr>
          <a:xfrm>
            <a:off x="487950" y="1058922"/>
            <a:ext cx="27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Servicios Espaciales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6D1E7BB-7158-1EBE-7EF1-9F4683D59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49" y="1859140"/>
            <a:ext cx="628742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Más que datos: Oportunidad de contar con un satélite propio.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Constelación de satélites escalable: Impulsa tu presencia global con soluciones personalizadas.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Plataforma espacial comprobada: Aprovecha nuestra infraestructura de espacio y red de estaciones terrestres.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Fabricación de extremo a extremo: Diseñamos, construimos y desplegamos soluciones personalizadas para resolver los mayores desafíos de la industria.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Satélites LEMUR: Con herencia espacial comprobada en misiones.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Acceso a datos personalizados: Visualiza tus datos en tiempo real a través de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APIs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y paneles de control de fácil acceso.</a:t>
            </a:r>
          </a:p>
        </p:txBody>
      </p:sp>
    </p:spTree>
    <p:extLst>
      <p:ext uri="{BB962C8B-B14F-4D97-AF65-F5344CB8AC3E}">
        <p14:creationId xmlns:p14="http://schemas.microsoft.com/office/powerpoint/2010/main" val="132493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118F6637-4CC5-2A01-FA35-66D879194BAB}"/>
              </a:ext>
            </a:extLst>
          </p:cNvPr>
          <p:cNvSpPr txBox="1"/>
          <p:nvPr/>
        </p:nvSpPr>
        <p:spPr>
          <a:xfrm>
            <a:off x="0" y="401161"/>
            <a:ext cx="4486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INDUSTRIAS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430D78-8714-7161-9BB0-3E0A7482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40" y="985936"/>
            <a:ext cx="77216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Aeroespacial y Defensa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Los datos de seguimiento y geolocalización son cruciales para las operaciones de defensa y seguridad nacional, así como para la gestión de vuelos y rutas aéreas.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Marítima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Proporciona información sobre corrientes oceánicas y posición de embarcaciones, lo que es fundamental para la navegación, la logística y la gestión de recursos marinos.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Agricultura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Los datos sobre humedad del suelo y condiciones climáticas ayudan a los agricultores a optimizar el riego y mejorar los rendimientos de los cultivos.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Clima y Medio Ambiente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La monitorización constante de las condiciones meteorológicas y climáticas permite a las organizaciones anticiparse a eventos climáticos extremos y gestionar mejor los recursos naturales.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97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D1ED7-26B4-631C-84B2-FC0ABFDBC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AA09BF98-FF24-7134-F85E-71080E6BD1DC}"/>
              </a:ext>
            </a:extLst>
          </p:cNvPr>
          <p:cNvSpPr txBox="1"/>
          <p:nvPr/>
        </p:nvSpPr>
        <p:spPr>
          <a:xfrm>
            <a:off x="0" y="401161"/>
            <a:ext cx="4486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INDUSTRIAS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D7B346-C267-BE6E-662C-5B2596618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40" y="1093657"/>
            <a:ext cx="77216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Transporte y Logística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La recopilación de datos sobre tráfico y condiciones meteorológicas mejora la planificación de rutas y la eficiencia en la entrega de mercancías.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Energía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Los datos sobre el clima y el medio ambiente son esenciales para la gestión de recursos energéticos, incluyendo la energía renovable, permitiendo una mejor previsión de la producción.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Investigación Científica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Los investigadores utilizan datos geoespaciales y meteorológicos para realizar estudios sobre el cambio climático, la biodiversidad y otros fenómenos naturales.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Seguros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CO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Las compañías de seguros pueden utilizar datos sobre condiciones meteorológicas y eventos geoespaciales para evaluar riesgos y establecer primas más precisas.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703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2C7DE1F-C93E-8878-FBF9-CF147C3F67D2}"/>
              </a:ext>
            </a:extLst>
          </p:cNvPr>
          <p:cNvSpPr txBox="1"/>
          <p:nvPr/>
        </p:nvSpPr>
        <p:spPr>
          <a:xfrm>
            <a:off x="0" y="25042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PARTNERS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5829CA-404A-0656-6E77-AB519520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247775"/>
            <a:ext cx="6153150" cy="7429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8683B6-3F2E-AFC3-A212-8850F15D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2" b="12359"/>
          <a:stretch/>
        </p:blipFill>
        <p:spPr>
          <a:xfrm>
            <a:off x="1495425" y="2147887"/>
            <a:ext cx="6153150" cy="7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48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E8E8DAC-8BB7-A9C3-B55A-A2276253EB9B}"/>
              </a:ext>
            </a:extLst>
          </p:cNvPr>
          <p:cNvSpPr txBox="1"/>
          <p:nvPr/>
        </p:nvSpPr>
        <p:spPr>
          <a:xfrm>
            <a:off x="1" y="38863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pPr algn="ctr"/>
            <a:r>
              <a:rPr lang="es-MX" sz="3200" dirty="0">
                <a:solidFill>
                  <a:srgbClr val="FFC000"/>
                </a:solidFill>
              </a:rPr>
              <a:t>PRECIOS COMERCIALES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3E1B8F-CBC5-78A2-FBEE-F531893839B6}"/>
              </a:ext>
            </a:extLst>
          </p:cNvPr>
          <p:cNvSpPr txBox="1"/>
          <p:nvPr/>
        </p:nvSpPr>
        <p:spPr>
          <a:xfrm>
            <a:off x="304800" y="1694588"/>
            <a:ext cx="2552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400" i="0" dirty="0">
                <a:solidFill>
                  <a:srgbClr val="04060F"/>
                </a:solidFill>
                <a:effectLst/>
                <a:latin typeface="Gill Sans"/>
              </a:rPr>
              <a:t>Todas las ofertas de datos se pueden adaptar a las necesidades específicas del negocio. </a:t>
            </a:r>
          </a:p>
          <a:p>
            <a:pPr algn="l"/>
            <a:r>
              <a:rPr lang="es-MX" sz="1400" dirty="0">
                <a:solidFill>
                  <a:srgbClr val="04060F"/>
                </a:solidFill>
                <a:latin typeface="Gill Sans"/>
              </a:rPr>
              <a:t>P</a:t>
            </a:r>
            <a:r>
              <a:rPr lang="es-MX" sz="1400" i="0" dirty="0">
                <a:solidFill>
                  <a:srgbClr val="04060F"/>
                </a:solidFill>
                <a:effectLst/>
                <a:latin typeface="Gill Sans"/>
              </a:rPr>
              <a:t>aquetes especializados para datos marítimos, meteorológicos y de aviación, todos entregados a través de API.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88FB8F-A16E-3B7D-4F73-BF659E35AB79}"/>
              </a:ext>
            </a:extLst>
          </p:cNvPr>
          <p:cNvSpPr txBox="1"/>
          <p:nvPr/>
        </p:nvSpPr>
        <p:spPr>
          <a:xfrm>
            <a:off x="304800" y="1168887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>
                <a:latin typeface="Gill Sans"/>
              </a:rPr>
              <a:t>https://spire.com/plans/</a:t>
            </a:r>
            <a:endParaRPr lang="es-CO" dirty="0">
              <a:latin typeface="Gill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6E2C582-FCE9-3DD9-27EC-CE962D4E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106640"/>
            <a:ext cx="6019800" cy="320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4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C06E-9697-44A9-FF0C-843095C8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4B7FD4-705E-9EAE-E721-F611AC18EE13}"/>
              </a:ext>
            </a:extLst>
          </p:cNvPr>
          <p:cNvSpPr txBox="1"/>
          <p:nvPr/>
        </p:nvSpPr>
        <p:spPr>
          <a:xfrm>
            <a:off x="247649" y="693431"/>
            <a:ext cx="5143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pPr algn="ctr"/>
            <a:r>
              <a:rPr lang="es-MX" sz="3200" dirty="0">
                <a:solidFill>
                  <a:srgbClr val="FFC000"/>
                </a:solidFill>
              </a:rPr>
              <a:t>A TENER EN CUENTA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26B656-114C-605A-EC78-45BEEB85BFB4}"/>
              </a:ext>
            </a:extLst>
          </p:cNvPr>
          <p:cNvSpPr txBox="1"/>
          <p:nvPr/>
        </p:nvSpPr>
        <p:spPr>
          <a:xfrm>
            <a:off x="660400" y="1850623"/>
            <a:ext cx="431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600" i="0" dirty="0">
                <a:solidFill>
                  <a:schemeClr val="bg1"/>
                </a:solidFill>
                <a:effectLst/>
                <a:latin typeface="Gill Sans"/>
              </a:rPr>
              <a:t>Para acceder a cualquier plan piden comunicarse con ventas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288199-7956-0C0B-244E-643E8B8A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388631"/>
            <a:ext cx="3004742" cy="437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7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6730-DE9B-2256-F72E-E53195127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8D6321C-1B20-C346-152C-83AD678AD409}"/>
              </a:ext>
            </a:extLst>
          </p:cNvPr>
          <p:cNvSpPr txBox="1"/>
          <p:nvPr/>
        </p:nvSpPr>
        <p:spPr>
          <a:xfrm>
            <a:off x="0" y="66801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pPr algn="ctr"/>
            <a:r>
              <a:rPr lang="es-MX" sz="3200" dirty="0">
                <a:solidFill>
                  <a:srgbClr val="FFC000"/>
                </a:solidFill>
              </a:rPr>
              <a:t>SOBRE LA API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8A474D-5A42-4F5E-02AF-67C0FB5A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3" y="1802310"/>
            <a:ext cx="3753374" cy="276263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675374-9BDE-8567-F66F-3AFB0C594737}"/>
              </a:ext>
            </a:extLst>
          </p:cNvPr>
          <p:cNvSpPr txBox="1"/>
          <p:nvPr/>
        </p:nvSpPr>
        <p:spPr>
          <a:xfrm>
            <a:off x="1159603" y="1342884"/>
            <a:ext cx="2709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es-CO" dirty="0">
                <a:solidFill>
                  <a:schemeClr val="bg1"/>
                </a:solidFill>
                <a:effectLst/>
                <a:latin typeface="Gill Sans"/>
              </a:rPr>
              <a:t>Sección de desarrolladores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D61651-B5B5-AD3D-ACBA-7EA2EE0013DA}"/>
              </a:ext>
            </a:extLst>
          </p:cNvPr>
          <p:cNvSpPr txBox="1"/>
          <p:nvPr/>
        </p:nvSpPr>
        <p:spPr>
          <a:xfrm>
            <a:off x="4965700" y="2387084"/>
            <a:ext cx="318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Gill Sans"/>
              </a:rPr>
              <a:t>https://spire.com/developers/</a:t>
            </a:r>
          </a:p>
        </p:txBody>
      </p:sp>
    </p:spTree>
    <p:extLst>
      <p:ext uri="{BB962C8B-B14F-4D97-AF65-F5344CB8AC3E}">
        <p14:creationId xmlns:p14="http://schemas.microsoft.com/office/powerpoint/2010/main" val="324768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900932A3-DF47-184F-C7DB-E81BCB6BCC86}"/>
              </a:ext>
            </a:extLst>
          </p:cNvPr>
          <p:cNvSpPr txBox="1"/>
          <p:nvPr/>
        </p:nvSpPr>
        <p:spPr>
          <a:xfrm>
            <a:off x="0" y="402836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pPr algn="ctr"/>
            <a:r>
              <a:rPr lang="es-MX" sz="3200" dirty="0">
                <a:solidFill>
                  <a:srgbClr val="FFC000"/>
                </a:solidFill>
              </a:rPr>
              <a:t>WEATHERAPI DOCUMENTATION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A669BB-539A-5504-5F2F-055AB864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07" y="2170139"/>
            <a:ext cx="2774946" cy="15115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CA8D168-67DF-4D28-0AA0-38F908F036EE}"/>
              </a:ext>
            </a:extLst>
          </p:cNvPr>
          <p:cNvSpPr txBox="1"/>
          <p:nvPr/>
        </p:nvSpPr>
        <p:spPr>
          <a:xfrm>
            <a:off x="909635" y="10653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Gill Sans"/>
              </a:rPr>
              <a:t>https://developers.wx.spire.com/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E63934B-CC18-AE1B-8D99-44BE14CF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049" y="2168362"/>
            <a:ext cx="2857473" cy="153864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0E633B9-B37A-8822-5C38-DA539EC9E346}"/>
              </a:ext>
            </a:extLst>
          </p:cNvPr>
          <p:cNvSpPr txBox="1"/>
          <p:nvPr/>
        </p:nvSpPr>
        <p:spPr>
          <a:xfrm>
            <a:off x="717846" y="1551974"/>
            <a:ext cx="3617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  <a:latin typeface="Gill Sans"/>
              </a:rPr>
              <a:t>DOCUMENTACIÓN EN PDF SOBRE LA API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2FB704-7738-E959-B1A4-C25802EAC508}"/>
              </a:ext>
            </a:extLst>
          </p:cNvPr>
          <p:cNvSpPr txBox="1"/>
          <p:nvPr/>
        </p:nvSpPr>
        <p:spPr>
          <a:xfrm>
            <a:off x="6124268" y="1551974"/>
            <a:ext cx="1069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Gill Sans"/>
              </a:rPr>
              <a:t>SWAGGER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570992-4800-4208-9E0B-1FF0C10F153E}"/>
              </a:ext>
            </a:extLst>
          </p:cNvPr>
          <p:cNvSpPr txBox="1"/>
          <p:nvPr/>
        </p:nvSpPr>
        <p:spPr>
          <a:xfrm>
            <a:off x="3844886" y="4075445"/>
            <a:ext cx="4859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  <a:latin typeface="Gill Sans"/>
              </a:rPr>
              <a:t>https://developers.wx.spire.com/swagger_ui/index.html</a:t>
            </a:r>
          </a:p>
        </p:txBody>
      </p:sp>
    </p:spTree>
    <p:extLst>
      <p:ext uri="{BB962C8B-B14F-4D97-AF65-F5344CB8AC3E}">
        <p14:creationId xmlns:p14="http://schemas.microsoft.com/office/powerpoint/2010/main" val="2085977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3BEB-C511-3269-157B-16BF6444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478F19A-E5D6-CF9D-3005-3804065E8EB8}"/>
              </a:ext>
            </a:extLst>
          </p:cNvPr>
          <p:cNvSpPr txBox="1"/>
          <p:nvPr/>
        </p:nvSpPr>
        <p:spPr>
          <a:xfrm>
            <a:off x="489857" y="803572"/>
            <a:ext cx="4082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PROCESO Y ALCANCES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D18532-6BE8-D456-4120-CB8637B2EF83}"/>
              </a:ext>
            </a:extLst>
          </p:cNvPr>
          <p:cNvSpPr txBox="1"/>
          <p:nvPr/>
        </p:nvSpPr>
        <p:spPr>
          <a:xfrm>
            <a:off x="754912" y="2081392"/>
            <a:ext cx="4339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  <a:latin typeface="Gill Sans"/>
              </a:rPr>
              <a:t>Definir el servicio que se desea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A105248-28D9-5333-9C29-5FCBB366D0D4}"/>
              </a:ext>
            </a:extLst>
          </p:cNvPr>
          <p:cNvSpPr txBox="1"/>
          <p:nvPr/>
        </p:nvSpPr>
        <p:spPr>
          <a:xfrm>
            <a:off x="754912" y="2571750"/>
            <a:ext cx="6318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Gill Sans"/>
              </a:rPr>
              <a:t>Comunicarse directamente con </a:t>
            </a:r>
            <a:r>
              <a:rPr lang="es-MX" sz="1600" dirty="0" err="1">
                <a:solidFill>
                  <a:schemeClr val="bg1"/>
                </a:solidFill>
                <a:latin typeface="Gill Sans"/>
              </a:rPr>
              <a:t>Spire</a:t>
            </a:r>
            <a:r>
              <a:rPr lang="es-MX" sz="1600" dirty="0">
                <a:solidFill>
                  <a:schemeClr val="bg1"/>
                </a:solidFill>
                <a:latin typeface="Gill Sans"/>
              </a:rPr>
              <a:t> para obtener listas de precios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18E1070-C3AD-E41F-5844-9E664540EAB9}"/>
              </a:ext>
            </a:extLst>
          </p:cNvPr>
          <p:cNvSpPr txBox="1"/>
          <p:nvPr/>
        </p:nvSpPr>
        <p:spPr>
          <a:xfrm>
            <a:off x="754913" y="2895463"/>
            <a:ext cx="474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Gill Sans"/>
              </a:rPr>
              <a:t>https://spire.com/plans/</a:t>
            </a:r>
          </a:p>
        </p:txBody>
      </p:sp>
    </p:spTree>
    <p:extLst>
      <p:ext uri="{BB962C8B-B14F-4D97-AF65-F5344CB8AC3E}">
        <p14:creationId xmlns:p14="http://schemas.microsoft.com/office/powerpoint/2010/main" val="35158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0263-068B-7891-C3B9-9BB15A8D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339052-530C-8C0F-98BC-C3A25C159510}"/>
              </a:ext>
            </a:extLst>
          </p:cNvPr>
          <p:cNvSpPr txBox="1"/>
          <p:nvPr/>
        </p:nvSpPr>
        <p:spPr>
          <a:xfrm>
            <a:off x="4852538" y="1986975"/>
            <a:ext cx="245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Javier Andrés Luis González 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77A10E-1141-C1F3-5958-C2AB07C74EBB}"/>
              </a:ext>
            </a:extLst>
          </p:cNvPr>
          <p:cNvSpPr txBox="1"/>
          <p:nvPr/>
        </p:nvSpPr>
        <p:spPr>
          <a:xfrm>
            <a:off x="4852538" y="2571750"/>
            <a:ext cx="245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jluis@procalculo.com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78E95C-DB7B-D9F5-D44B-14C05EB35739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0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1">
            <a:extLst>
              <a:ext uri="{FF2B5EF4-FFF2-40B4-BE49-F238E27FC236}">
                <a16:creationId xmlns:a16="http://schemas.microsoft.com/office/drawing/2014/main" id="{57DF910D-5ACB-6EA9-F235-B5BFB4A38862}"/>
              </a:ext>
            </a:extLst>
          </p:cNvPr>
          <p:cNvSpPr txBox="1"/>
          <p:nvPr/>
        </p:nvSpPr>
        <p:spPr>
          <a:xfrm>
            <a:off x="771181" y="2279362"/>
            <a:ext cx="29084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CONTENIDO</a:t>
            </a:r>
            <a:endParaRPr lang="es-MX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8BE967A-CFD3-5821-5137-42717C34AAB8}"/>
              </a:ext>
            </a:extLst>
          </p:cNvPr>
          <p:cNvSpPr txBox="1"/>
          <p:nvPr/>
        </p:nvSpPr>
        <p:spPr>
          <a:xfrm>
            <a:off x="4676248" y="673701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F47625E3-2A11-F815-8D45-444BD43B4486}"/>
              </a:ext>
            </a:extLst>
          </p:cNvPr>
          <p:cNvSpPr txBox="1"/>
          <p:nvPr/>
        </p:nvSpPr>
        <p:spPr>
          <a:xfrm>
            <a:off x="4676248" y="1119016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B6B5484-68F7-F517-07CD-07F84F18F5BE}"/>
              </a:ext>
            </a:extLst>
          </p:cNvPr>
          <p:cNvSpPr txBox="1"/>
          <p:nvPr/>
        </p:nvSpPr>
        <p:spPr>
          <a:xfrm>
            <a:off x="4676248" y="1575931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0EB6BEF-7EAB-D213-88A8-E9BBB4E8A4C4}"/>
              </a:ext>
            </a:extLst>
          </p:cNvPr>
          <p:cNvSpPr txBox="1"/>
          <p:nvPr/>
        </p:nvSpPr>
        <p:spPr>
          <a:xfrm>
            <a:off x="4676248" y="2009646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B05312EF-6729-F0A1-C278-FD2AB28DF2F3}"/>
              </a:ext>
            </a:extLst>
          </p:cNvPr>
          <p:cNvSpPr txBox="1"/>
          <p:nvPr/>
        </p:nvSpPr>
        <p:spPr>
          <a:xfrm>
            <a:off x="4676248" y="2449306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7ABE05A-F7AC-DDAC-6B83-BD8D3C4FCFDF}"/>
              </a:ext>
            </a:extLst>
          </p:cNvPr>
          <p:cNvSpPr txBox="1"/>
          <p:nvPr/>
        </p:nvSpPr>
        <p:spPr>
          <a:xfrm>
            <a:off x="4676248" y="2900276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470B8642-38C9-5A7F-9F2C-2EFD663E3BA9}"/>
              </a:ext>
            </a:extLst>
          </p:cNvPr>
          <p:cNvSpPr txBox="1"/>
          <p:nvPr/>
        </p:nvSpPr>
        <p:spPr>
          <a:xfrm>
            <a:off x="5214130" y="1142502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PRODUCTOS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FE14092B-DD0D-0169-1188-6BB3A3847DE0}"/>
              </a:ext>
            </a:extLst>
          </p:cNvPr>
          <p:cNvSpPr txBox="1"/>
          <p:nvPr/>
        </p:nvSpPr>
        <p:spPr>
          <a:xfrm>
            <a:off x="5214130" y="1587817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INDUSTRIAS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A9F7A1C3-2721-A4B3-B71A-CE46B7CE6C6E}"/>
              </a:ext>
            </a:extLst>
          </p:cNvPr>
          <p:cNvSpPr txBox="1"/>
          <p:nvPr/>
        </p:nvSpPr>
        <p:spPr>
          <a:xfrm>
            <a:off x="5214130" y="2033132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PARTNERS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233C644E-1BCF-F00D-C53D-2C6985717E37}"/>
              </a:ext>
            </a:extLst>
          </p:cNvPr>
          <p:cNvSpPr txBox="1"/>
          <p:nvPr/>
        </p:nvSpPr>
        <p:spPr>
          <a:xfrm>
            <a:off x="5214130" y="2478447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PRECIOS COMERCIALES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EA2C7D96-079D-DBCA-FB36-8266DCE3B430}"/>
              </a:ext>
            </a:extLst>
          </p:cNvPr>
          <p:cNvSpPr txBox="1"/>
          <p:nvPr/>
        </p:nvSpPr>
        <p:spPr>
          <a:xfrm>
            <a:off x="5226191" y="3369077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SOBRE LA API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DAF6EAF5-7378-7A79-4448-D93468598284}"/>
              </a:ext>
            </a:extLst>
          </p:cNvPr>
          <p:cNvSpPr txBox="1"/>
          <p:nvPr/>
        </p:nvSpPr>
        <p:spPr>
          <a:xfrm>
            <a:off x="5226190" y="3814392"/>
            <a:ext cx="351018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WEATHERAPI DOCUMENTATION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A48EDBDA-CB06-363C-7E83-9445BE35F753}"/>
              </a:ext>
            </a:extLst>
          </p:cNvPr>
          <p:cNvSpPr txBox="1"/>
          <p:nvPr/>
        </p:nvSpPr>
        <p:spPr>
          <a:xfrm>
            <a:off x="5226191" y="2923762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A TENER EN CUENTA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516BF795-6585-0C9A-C181-61189FA3AF55}"/>
              </a:ext>
            </a:extLst>
          </p:cNvPr>
          <p:cNvSpPr txBox="1"/>
          <p:nvPr/>
        </p:nvSpPr>
        <p:spPr>
          <a:xfrm>
            <a:off x="4676248" y="3345591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B676E71F-5764-F787-A983-B01CB525389A}"/>
              </a:ext>
            </a:extLst>
          </p:cNvPr>
          <p:cNvSpPr txBox="1"/>
          <p:nvPr/>
        </p:nvSpPr>
        <p:spPr>
          <a:xfrm>
            <a:off x="5226191" y="4259707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PROCESO Y ALCANCES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38ED10DE-35A5-8F88-9011-D4509C482A04}"/>
              </a:ext>
            </a:extLst>
          </p:cNvPr>
          <p:cNvSpPr txBox="1"/>
          <p:nvPr/>
        </p:nvSpPr>
        <p:spPr>
          <a:xfrm>
            <a:off x="4676248" y="3788438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08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414240D0-5D63-AF7B-4C9E-E0A9A417420F}"/>
              </a:ext>
            </a:extLst>
          </p:cNvPr>
          <p:cNvSpPr txBox="1"/>
          <p:nvPr/>
        </p:nvSpPr>
        <p:spPr>
          <a:xfrm>
            <a:off x="5214130" y="704478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SOBRE SPIRE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03B31CA1-6178-3474-9F4B-6F5D30734553}"/>
              </a:ext>
            </a:extLst>
          </p:cNvPr>
          <p:cNvSpPr txBox="1"/>
          <p:nvPr/>
        </p:nvSpPr>
        <p:spPr>
          <a:xfrm>
            <a:off x="4676248" y="4244755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289807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6BE80E-9E56-0A8A-C83E-A5BDF65FE063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BD322B92-79F5-4833-1242-9A013CBB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8" y="1149007"/>
            <a:ext cx="2845485" cy="28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5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052F-A398-FA62-F4DD-CE3D65E02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A86AAD-1E0D-1AD5-EE9A-EFB11E688531}"/>
              </a:ext>
            </a:extLst>
          </p:cNvPr>
          <p:cNvSpPr txBox="1"/>
          <p:nvPr/>
        </p:nvSpPr>
        <p:spPr>
          <a:xfrm>
            <a:off x="5519451" y="974943"/>
            <a:ext cx="29084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Sobre </a:t>
            </a:r>
            <a:r>
              <a:rPr lang="es-MX" sz="3200" b="1" dirty="0" err="1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Spire</a:t>
            </a:r>
            <a:endParaRPr lang="es-MX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0D3622AC-AF19-4F9D-AA85-832472DABD90}"/>
              </a:ext>
            </a:extLst>
          </p:cNvPr>
          <p:cNvSpPr txBox="1"/>
          <p:nvPr/>
        </p:nvSpPr>
        <p:spPr>
          <a:xfrm>
            <a:off x="5056742" y="2073347"/>
            <a:ext cx="365760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Empresa espacial centrada en el futuro del planeta Tierra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Diseño, construcción y operación de la constelación de satélites multipropósito más grande del mundo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Amplia experiencia en infraestructura espacial para ofrecer acceso sin precedentes y conocimientos desde el espacio </a:t>
            </a:r>
          </a:p>
          <a:p>
            <a:pPr algn="l"/>
            <a:r>
              <a:rPr lang="es-MX" sz="1600" dirty="0">
                <a:solidFill>
                  <a:schemeClr val="bg1"/>
                </a:solidFill>
                <a:latin typeface="Gill Sans"/>
              </a:rPr>
              <a:t>	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DC11ED-3EDE-4386-0D40-8DB18AC1E11D}"/>
              </a:ext>
            </a:extLst>
          </p:cNvPr>
          <p:cNvSpPr txBox="1"/>
          <p:nvPr/>
        </p:nvSpPr>
        <p:spPr>
          <a:xfrm>
            <a:off x="0" y="34410"/>
            <a:ext cx="466013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Gill Sans"/>
              </a:rPr>
              <a:t>Perspectivas Globales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Acceso a datos y soluciones: Desbloquea nuestra base de datos y soluciones.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Conjuntos de datos únicos: </a:t>
            </a:r>
            <a:r>
              <a:rPr lang="es-MX" sz="1400" dirty="0" err="1">
                <a:latin typeface="Gill Sans"/>
              </a:rPr>
              <a:t>Spire</a:t>
            </a:r>
            <a:r>
              <a:rPr lang="es-MX" sz="1400" dirty="0">
                <a:latin typeface="Gill Sans"/>
              </a:rPr>
              <a:t> recopila conjuntos de datos ricos que rastrean océanos, cielos, tierras y clima las 24 horas del día, los 7 días de la semana.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Técnica de recolección de datos: Capacidad para observar corrientes oceánicas, vientos y humedad del suelo.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11F7D0-8645-88B6-8779-0464DACAC95D}"/>
              </a:ext>
            </a:extLst>
          </p:cNvPr>
          <p:cNvSpPr txBox="1"/>
          <p:nvPr/>
        </p:nvSpPr>
        <p:spPr>
          <a:xfrm>
            <a:off x="0" y="1881069"/>
            <a:ext cx="466013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Gill Sans"/>
              </a:defRPr>
            </a:lvl1pPr>
          </a:lstStyle>
          <a:p>
            <a:r>
              <a:rPr lang="es-MX" dirty="0"/>
              <a:t>Datos Elevados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Red de datos global: Construcción de una red de datos impulsada por el espacio.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Fundadores internacionales: </a:t>
            </a:r>
            <a:r>
              <a:rPr lang="es-MX" sz="1400" dirty="0" err="1"/>
              <a:t>Spire</a:t>
            </a:r>
            <a:r>
              <a:rPr lang="es-MX" sz="1400" dirty="0"/>
              <a:t> fue fundada por emprendedores de tres países, unidos por el deseo de construir un planeta mejor.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014263-8915-A1DB-0B32-9CA05F987641}"/>
              </a:ext>
            </a:extLst>
          </p:cNvPr>
          <p:cNvSpPr txBox="1"/>
          <p:nvPr/>
        </p:nvSpPr>
        <p:spPr>
          <a:xfrm>
            <a:off x="0" y="3296841"/>
            <a:ext cx="466013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Gill Sans"/>
              </a:defRPr>
            </a:lvl1pPr>
          </a:lstStyle>
          <a:p>
            <a:r>
              <a:rPr lang="es-MX" dirty="0"/>
              <a:t>Análisis Predictivo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Conocimiento para cambiar el futuro: Obtener información valiosa para influir en el futuro.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Datos de alta calidad: Analizados y enriquecidos por expertos en el campo.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Colaboraciones estratégicas: Trabajamos con empresas como NVIDIA para avanzar en la modelización y predicción del clima.</a:t>
            </a:r>
          </a:p>
        </p:txBody>
      </p:sp>
    </p:spTree>
    <p:extLst>
      <p:ext uri="{BB962C8B-B14F-4D97-AF65-F5344CB8AC3E}">
        <p14:creationId xmlns:p14="http://schemas.microsoft.com/office/powerpoint/2010/main" val="3958441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6D61A46-7E81-3A25-B267-5ED73E729944}"/>
              </a:ext>
            </a:extLst>
          </p:cNvPr>
          <p:cNvSpPr txBox="1"/>
          <p:nvPr/>
        </p:nvSpPr>
        <p:spPr>
          <a:xfrm>
            <a:off x="0" y="2267752"/>
            <a:ext cx="44691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DD9D71-F31D-738A-C220-C2DED7693860}"/>
              </a:ext>
            </a:extLst>
          </p:cNvPr>
          <p:cNvSpPr txBox="1"/>
          <p:nvPr/>
        </p:nvSpPr>
        <p:spPr>
          <a:xfrm>
            <a:off x="5170490" y="836795"/>
            <a:ext cx="2614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Gill Sans MT" panose="020B0502020104020203" pitchFamily="34" charset="0"/>
              </a:rPr>
              <a:t>Marítimo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6035AB-4A97-8B8E-7256-52F7D329184A}"/>
              </a:ext>
            </a:extLst>
          </p:cNvPr>
          <p:cNvSpPr txBox="1"/>
          <p:nvPr/>
        </p:nvSpPr>
        <p:spPr>
          <a:xfrm>
            <a:off x="5170489" y="3220435"/>
            <a:ext cx="3007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Gill Sans MT" panose="020B0502020104020203" pitchFamily="34" charset="0"/>
              </a:rPr>
              <a:t>Reconocimiento espacial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B53501-CD5D-AD79-E219-10A642700EB8}"/>
              </a:ext>
            </a:extLst>
          </p:cNvPr>
          <p:cNvSpPr txBox="1"/>
          <p:nvPr/>
        </p:nvSpPr>
        <p:spPr>
          <a:xfrm>
            <a:off x="5170489" y="2624525"/>
            <a:ext cx="3007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Gill Sans MT" panose="020B0502020104020203" pitchFamily="34" charset="0"/>
              </a:rPr>
              <a:t>Gobierno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DBBB78-EBBF-500D-CE04-99663ED7F7BF}"/>
              </a:ext>
            </a:extLst>
          </p:cNvPr>
          <p:cNvSpPr txBox="1"/>
          <p:nvPr/>
        </p:nvSpPr>
        <p:spPr>
          <a:xfrm>
            <a:off x="5170490" y="2028615"/>
            <a:ext cx="3007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Gill Sans MT" panose="020B0502020104020203" pitchFamily="34" charset="0"/>
              </a:rPr>
              <a:t>Aviación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678C3F-1A57-03C1-8E69-ACF9CFA1DDBC}"/>
              </a:ext>
            </a:extLst>
          </p:cNvPr>
          <p:cNvSpPr txBox="1"/>
          <p:nvPr/>
        </p:nvSpPr>
        <p:spPr>
          <a:xfrm>
            <a:off x="5170490" y="1432705"/>
            <a:ext cx="3007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Gill Sans MT" panose="020B0502020104020203" pitchFamily="34" charset="0"/>
              </a:rPr>
              <a:t>Tiempo y clima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94CA6D-9DBD-6CEC-CA95-A9AA00021188}"/>
              </a:ext>
            </a:extLst>
          </p:cNvPr>
          <p:cNvSpPr txBox="1"/>
          <p:nvPr/>
        </p:nvSpPr>
        <p:spPr>
          <a:xfrm>
            <a:off x="5170489" y="3816345"/>
            <a:ext cx="3007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Gill Sans MT" panose="020B0502020104020203" pitchFamily="34" charset="0"/>
              </a:rPr>
              <a:t>Servicios espaciales</a:t>
            </a:r>
          </a:p>
        </p:txBody>
      </p:sp>
    </p:spTree>
    <p:extLst>
      <p:ext uri="{BB962C8B-B14F-4D97-AF65-F5344CB8AC3E}">
        <p14:creationId xmlns:p14="http://schemas.microsoft.com/office/powerpoint/2010/main" val="136699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6D61A46-7E81-3A25-B267-5ED73E729944}"/>
              </a:ext>
            </a:extLst>
          </p:cNvPr>
          <p:cNvSpPr txBox="1"/>
          <p:nvPr/>
        </p:nvSpPr>
        <p:spPr>
          <a:xfrm>
            <a:off x="487949" y="474147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9A93404-3E55-8A9E-898C-6A0FF60CB5A0}"/>
              </a:ext>
            </a:extLst>
          </p:cNvPr>
          <p:cNvSpPr txBox="1"/>
          <p:nvPr/>
        </p:nvSpPr>
        <p:spPr>
          <a:xfrm>
            <a:off x="487950" y="1058922"/>
            <a:ext cx="27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Marítimo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58C7CE-747E-562E-98F1-69B8A7C90991}"/>
              </a:ext>
            </a:extLst>
          </p:cNvPr>
          <p:cNvSpPr txBox="1"/>
          <p:nvPr/>
        </p:nvSpPr>
        <p:spPr>
          <a:xfrm>
            <a:off x="91340" y="1643697"/>
            <a:ext cx="42603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Revolucionando los datos marítimos mediante recopilación, análisis y entrega de información detallada sobre embarcaciones, clima y tráfico global en tiempo casi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Cobertura incluso en ubicaciones remotas y mares abiertos.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Digitalización de la industria marítima con soluciones de rastreo AIS para zonas de alto tráfico.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Soluciones para enfrentar los desafíos más complejos de la industria.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bg1"/>
                </a:solidFill>
                <a:latin typeface="Gill Sans"/>
              </a:rPr>
              <a:t>APIs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 inteligentes que aportan nuevas perspectivas a las operaciones marítimas.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48850E-8D62-2709-9B6E-379FC3C38ACD}"/>
              </a:ext>
            </a:extLst>
          </p:cNvPr>
          <p:cNvSpPr txBox="1"/>
          <p:nvPr/>
        </p:nvSpPr>
        <p:spPr>
          <a:xfrm>
            <a:off x="4630291" y="351036"/>
            <a:ext cx="42603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>
                <a:latin typeface="Gill Sans"/>
              </a:rPr>
              <a:t>AIS (Sistema de Identificación Automática)</a:t>
            </a:r>
          </a:p>
          <a:p>
            <a:endParaRPr lang="es-MX" sz="1400" dirty="0">
              <a:latin typeface="Gill Sans"/>
            </a:endParaRPr>
          </a:p>
          <a:p>
            <a:r>
              <a:rPr lang="es-MX" sz="1400" dirty="0">
                <a:latin typeface="Gill Sans"/>
              </a:rPr>
              <a:t>Es una tecnología de rastreo utilizada en la navegación marítima. Su principal función es mejorar la seguridad en el mar al permitir que los barcos transmitan y reciban información sobre su posición, rumbo, velocidad y otros datos críticos en tiempo real.</a:t>
            </a:r>
            <a:endParaRPr lang="es-CO" sz="1400" dirty="0">
              <a:latin typeface="Gill San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D3E62CD-985C-B48E-16CD-3FAA87781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291" y="2122400"/>
            <a:ext cx="4260321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Transmisión de datos: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Los barcos equipados con AIS envían datos a otros barcos y estaciones terrestres cercanas, ayudando a prevenir colisiones y a gestionar el tráfico en el mar.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Monitoreo de flotas: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poder rastrear embarcaciones en todo el mundo, incluso en áreas remotas.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Optimización de rutas: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Con el análisis de datos pueden optimizar rutas y tiempos de navegación.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Aplicaciones en la seguridad y medio ambiente:</a:t>
            </a:r>
            <a:endParaRPr lang="es-CO" altLang="es-CO" sz="1400" dirty="0">
              <a:latin typeface="Gill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detección de actividades ilícitas y en la protección del medio marino. </a:t>
            </a:r>
          </a:p>
        </p:txBody>
      </p:sp>
    </p:spTree>
    <p:extLst>
      <p:ext uri="{BB962C8B-B14F-4D97-AF65-F5344CB8AC3E}">
        <p14:creationId xmlns:p14="http://schemas.microsoft.com/office/powerpoint/2010/main" val="56033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5F505-8EA8-4D40-969E-0FA2A3E6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9D08986-6F65-69EE-4358-EB1BAD3EC4BF}"/>
              </a:ext>
            </a:extLst>
          </p:cNvPr>
          <p:cNvSpPr/>
          <p:nvPr/>
        </p:nvSpPr>
        <p:spPr>
          <a:xfrm>
            <a:off x="4770306" y="1459032"/>
            <a:ext cx="3885744" cy="2639243"/>
          </a:xfrm>
          <a:prstGeom prst="roundRect">
            <a:avLst/>
          </a:prstGeom>
          <a:solidFill>
            <a:schemeClr val="accent1">
              <a:alpha val="3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81B4F69E-3A83-5609-5F76-25EB9D0B14EB}"/>
              </a:ext>
            </a:extLst>
          </p:cNvPr>
          <p:cNvSpPr txBox="1"/>
          <p:nvPr/>
        </p:nvSpPr>
        <p:spPr>
          <a:xfrm>
            <a:off x="487949" y="474147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4B23DAC-B74A-E33A-7430-FF4417962059}"/>
              </a:ext>
            </a:extLst>
          </p:cNvPr>
          <p:cNvSpPr txBox="1"/>
          <p:nvPr/>
        </p:nvSpPr>
        <p:spPr>
          <a:xfrm>
            <a:off x="487950" y="1058922"/>
            <a:ext cx="27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Tiempo y clima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8A78AE6-0887-25C6-D500-AEAFC980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49" y="1740752"/>
            <a:ext cx="388574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Aprovecha la tecnología satelital de última generación para obtener datos sobre cientos de factores ambientales.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Creación de modelos predictivos personalizados para un monitoreo preciso de la Tierra y soporte en la toma de decisiones.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 err="1">
                <a:solidFill>
                  <a:schemeClr val="bg1"/>
                </a:solidFill>
                <a:latin typeface="Gill Sans"/>
              </a:rPr>
              <a:t>Dashboard</a:t>
            </a: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 </a:t>
            </a:r>
            <a:r>
              <a:rPr lang="es-CO" altLang="es-CO" sz="1400" dirty="0" err="1">
                <a:solidFill>
                  <a:schemeClr val="bg1"/>
                </a:solidFill>
                <a:latin typeface="Gill Sans"/>
              </a:rPr>
              <a:t>DeepVision</a:t>
            </a: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: combina datos detallados y casi en tiempo real sobre el clima y el ambiente a nivel mundial.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Fuentes terrestres y satelitales para una perspectiva sin precedentes.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A512E5-E407-FBC5-845A-D06315A20412}"/>
              </a:ext>
            </a:extLst>
          </p:cNvPr>
          <p:cNvSpPr txBox="1"/>
          <p:nvPr/>
        </p:nvSpPr>
        <p:spPr>
          <a:xfrm>
            <a:off x="4987434" y="1614672"/>
            <a:ext cx="358048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 err="1">
                <a:solidFill>
                  <a:schemeClr val="bg1"/>
                </a:solidFill>
                <a:latin typeface="Gill Sans"/>
              </a:rPr>
              <a:t>Dashboard</a:t>
            </a:r>
            <a:r>
              <a:rPr lang="es-MX" sz="1600" b="1" dirty="0">
                <a:solidFill>
                  <a:schemeClr val="bg1"/>
                </a:solidFill>
                <a:latin typeface="Gill Sans"/>
              </a:rPr>
              <a:t> </a:t>
            </a:r>
            <a:r>
              <a:rPr lang="es-MX" sz="1600" b="1" dirty="0" err="1">
                <a:solidFill>
                  <a:schemeClr val="bg1"/>
                </a:solidFill>
                <a:latin typeface="Gill Sans"/>
              </a:rPr>
              <a:t>DeepVision</a:t>
            </a:r>
            <a:endParaRPr lang="es-MX" sz="1600" b="1" dirty="0">
              <a:solidFill>
                <a:schemeClr val="bg1"/>
              </a:solidFill>
              <a:latin typeface="Gill Sans"/>
            </a:endParaRPr>
          </a:p>
          <a:p>
            <a:endParaRPr lang="es-MX" sz="1400" b="1" dirty="0">
              <a:solidFill>
                <a:schemeClr val="bg1"/>
              </a:solidFill>
              <a:latin typeface="Gill Sans"/>
            </a:endParaRPr>
          </a:p>
          <a:p>
            <a:r>
              <a:rPr lang="es-MX" sz="1400" b="1" dirty="0">
                <a:solidFill>
                  <a:schemeClr val="bg1"/>
                </a:solidFill>
                <a:latin typeface="Gill Sans"/>
              </a:rPr>
              <a:t>E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s una plataforma avanzada de </a:t>
            </a:r>
            <a:r>
              <a:rPr lang="es-MX" sz="1400" dirty="0" err="1">
                <a:solidFill>
                  <a:schemeClr val="bg1"/>
                </a:solidFill>
                <a:latin typeface="Gill Sans"/>
              </a:rPr>
              <a:t>Spire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 que ofrece datos climáticos y ambientales casi en tiempo real. Combina información de satélites y estaciones terrestres para crear modelos predictivos personalizados, permitiendo un monitoreo preciso y apoyo en la toma de decisiones en sectores como la agricultura, logística y gestión de recursos.</a:t>
            </a:r>
            <a:endParaRPr lang="es-CO" sz="140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389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3C6DA-D293-B450-B8FB-05862A60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D88F70D9-10F3-F83C-E3F7-D96B4DAD119B}"/>
              </a:ext>
            </a:extLst>
          </p:cNvPr>
          <p:cNvSpPr txBox="1"/>
          <p:nvPr/>
        </p:nvSpPr>
        <p:spPr>
          <a:xfrm>
            <a:off x="565068" y="1986975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C77677F-33AD-56FF-4920-47433CA23CA0}"/>
              </a:ext>
            </a:extLst>
          </p:cNvPr>
          <p:cNvSpPr txBox="1"/>
          <p:nvPr/>
        </p:nvSpPr>
        <p:spPr>
          <a:xfrm>
            <a:off x="565069" y="2571750"/>
            <a:ext cx="27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Gill Sans MT" panose="020B0502020104020203" pitchFamily="34" charset="0"/>
              </a:rPr>
              <a:t>Aviación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429B465-1B71-2FD9-CEA5-47C5EE09D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730" y="1340643"/>
            <a:ext cx="388574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Cobertura global ADS-B de </a:t>
            </a:r>
            <a:r>
              <a:rPr lang="es-MX" altLang="es-CO" sz="1400" dirty="0" err="1">
                <a:solidFill>
                  <a:schemeClr val="bg1"/>
                </a:solidFill>
                <a:latin typeface="Gill Sans"/>
              </a:rPr>
              <a:t>Spire</a:t>
            </a: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: seguimiento de vuelos en tiempo real y datos precisos para la industria de la aviación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Inteligencia espacial para aviación: análisis avanzado para decisiones operativas críticas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Proyecto EURIALO: mitigación de interferencias de GPS y creación de patrones de vuelo más seguros y eficientes a nivel mundial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Optimización de eficiencia de costos y mejora en la toma de decisiones en aplicaciones de inteligencia de aviación </a:t>
            </a:r>
          </a:p>
        </p:txBody>
      </p:sp>
    </p:spTree>
    <p:extLst>
      <p:ext uri="{BB962C8B-B14F-4D97-AF65-F5344CB8AC3E}">
        <p14:creationId xmlns:p14="http://schemas.microsoft.com/office/powerpoint/2010/main" val="312226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2F2BE-5D32-101A-BE89-A506E00D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F49072D1-1EFD-5415-C70D-DE1697CF2831}"/>
              </a:ext>
            </a:extLst>
          </p:cNvPr>
          <p:cNvSpPr txBox="1"/>
          <p:nvPr/>
        </p:nvSpPr>
        <p:spPr>
          <a:xfrm>
            <a:off x="620151" y="1986975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CC0BF05-99CB-E8A7-3664-412D6A8BF9C1}"/>
              </a:ext>
            </a:extLst>
          </p:cNvPr>
          <p:cNvSpPr txBox="1"/>
          <p:nvPr/>
        </p:nvSpPr>
        <p:spPr>
          <a:xfrm>
            <a:off x="620152" y="2571750"/>
            <a:ext cx="27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Gobierno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7CCC836-961E-E102-957F-1882E0A46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40642"/>
            <a:ext cx="434064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Soluciones críticas para misiones de defensa y seguridad global, especialmente para iniciativas del gobierno de EE. UU.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Geolocalización por radiofrecuencia para aumentar la seguridad global y detectar amenazas potenciales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 err="1">
                <a:ln>
                  <a:noFill/>
                </a:ln>
                <a:effectLst/>
                <a:latin typeface="Gill Sans"/>
              </a:rPr>
              <a:t>APIs</a:t>
            </a:r>
            <a:r>
              <a:rPr kumimoji="0" lang="es-CO" altLang="es-CO" sz="140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 y conjuntos de datos personalizados que brindan información precisa sobre el ámbito marítimo, aviación y clima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Inteligencia líder en el mercado sobre la Tierra, el medio ambiente, transporte marítimo y aviación para mejorar la seguridad global </a:t>
            </a:r>
          </a:p>
        </p:txBody>
      </p:sp>
    </p:spTree>
    <p:extLst>
      <p:ext uri="{BB962C8B-B14F-4D97-AF65-F5344CB8AC3E}">
        <p14:creationId xmlns:p14="http://schemas.microsoft.com/office/powerpoint/2010/main" val="428709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8CEA9-E4D2-35E7-9C4C-26F8C4C9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BE276955-8F6F-840E-5B87-52928680C743}"/>
              </a:ext>
            </a:extLst>
          </p:cNvPr>
          <p:cNvSpPr txBox="1"/>
          <p:nvPr/>
        </p:nvSpPr>
        <p:spPr>
          <a:xfrm>
            <a:off x="532016" y="1986975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581E42-497F-A74D-79DF-B76C77441815}"/>
              </a:ext>
            </a:extLst>
          </p:cNvPr>
          <p:cNvSpPr txBox="1"/>
          <p:nvPr/>
        </p:nvSpPr>
        <p:spPr>
          <a:xfrm>
            <a:off x="532017" y="2571750"/>
            <a:ext cx="27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Gill Sans MT" panose="020B0502020104020203" pitchFamily="34" charset="0"/>
              </a:rPr>
              <a:t>Reconocimiento espacial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F524886-06DB-6913-D0C9-4348C0DA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455" y="672983"/>
            <a:ext cx="412030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Enfoque en RF: Especialización en recolección de radiofrecuencia y servicios de geolocalización precisa.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Soluciones de Satélites Personalizadas: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Validación de posición de AIS marítimo.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Detección de anomalías innovadora.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Clientes Relevantes: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NRO, NGA, NASA, NOAA, y la Agencia Espacial Europea.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Constelación de Satélites: Uso de una de las mayores constelaciones de satélites en órbita baja (LEO) para ofrecer Inteligencia Geoespacial de Radiofrecuencia (RFGEOINT).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Soluciones Escalables: Ofrecidas en los sectores de clima, marítimo, aviación y reconocimiento espacial.</a:t>
            </a:r>
          </a:p>
        </p:txBody>
      </p:sp>
    </p:spTree>
    <p:extLst>
      <p:ext uri="{BB962C8B-B14F-4D97-AF65-F5344CB8AC3E}">
        <p14:creationId xmlns:p14="http://schemas.microsoft.com/office/powerpoint/2010/main" val="28993775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9803E0BACB5741867FDBD21981B19A" ma:contentTypeVersion="10" ma:contentTypeDescription="Crear nuevo documento." ma:contentTypeScope="" ma:versionID="dd6cecd6d355c287b39a4ec0d65693d7">
  <xsd:schema xmlns:xsd="http://www.w3.org/2001/XMLSchema" xmlns:xs="http://www.w3.org/2001/XMLSchema" xmlns:p="http://schemas.microsoft.com/office/2006/metadata/properties" xmlns:ns2="2439af39-2744-4b4f-adf3-14f899ccaa7a" xmlns:ns3="89c1ae9a-59fe-4e12-bab6-62ad54f4618e" targetNamespace="http://schemas.microsoft.com/office/2006/metadata/properties" ma:root="true" ma:fieldsID="0eb9c46168027b5d4060ca0d47dfbdf9" ns2:_="" ns3:_="">
    <xsd:import namespace="2439af39-2744-4b4f-adf3-14f899ccaa7a"/>
    <xsd:import namespace="89c1ae9a-59fe-4e12-bab6-62ad54f4618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39af39-2744-4b4f-adf3-14f899ccaa7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53c41436-6811-44c0-bcf6-f6676d8b57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1ae9a-59fe-4e12-bab6-62ad54f4618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d8a7d2-2997-4578-a646-fdbe4af031bc}" ma:internalName="TaxCatchAll" ma:showField="CatchAllData" ma:web="89c1ae9a-59fe-4e12-bab6-62ad54f46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DB78D8-A3CA-46E7-86CA-95243954D1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39af39-2744-4b4f-adf3-14f899ccaa7a"/>
    <ds:schemaRef ds:uri="89c1ae9a-59fe-4e12-bab6-62ad54f46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17E200-BF2A-4CD2-AA61-B91CA77290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3683</TotalTime>
  <Words>1298</Words>
  <Application>Microsoft Office PowerPoint</Application>
  <PresentationFormat>Presentación en pantalla (16:9)</PresentationFormat>
  <Paragraphs>151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Aptos</vt:lpstr>
      <vt:lpstr>Arial</vt:lpstr>
      <vt:lpstr>Gill Sans</vt:lpstr>
      <vt:lpstr>Gill Sans MT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Camilo Sierra Puerta</dc:creator>
  <cp:lastModifiedBy>Javier Andres Luis Gonzalez</cp:lastModifiedBy>
  <cp:revision>65</cp:revision>
  <dcterms:created xsi:type="dcterms:W3CDTF">2024-05-15T17:36:38Z</dcterms:created>
  <dcterms:modified xsi:type="dcterms:W3CDTF">2024-11-06T14:42:24Z</dcterms:modified>
</cp:coreProperties>
</file>